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257" r:id="rId3"/>
    <p:sldId id="258" r:id="rId4"/>
    <p:sldId id="260" r:id="rId5"/>
    <p:sldId id="259" r:id="rId6"/>
    <p:sldId id="261" r:id="rId7"/>
    <p:sldId id="262" r:id="rId8"/>
    <p:sldId id="264" r:id="rId9"/>
    <p:sldId id="265" r:id="rId10"/>
    <p:sldId id="267" r:id="rId11"/>
    <p:sldId id="269" r:id="rId12"/>
    <p:sldId id="270" r:id="rId13"/>
    <p:sldId id="271" r:id="rId14"/>
    <p:sldId id="272" r:id="rId15"/>
    <p:sldId id="273" r:id="rId16"/>
    <p:sldId id="274" r:id="rId17"/>
    <p:sldId id="275" r:id="rId18"/>
    <p:sldId id="268" r:id="rId19"/>
    <p:sldId id="276" r:id="rId20"/>
    <p:sldId id="277" r:id="rId21"/>
    <p:sldId id="278" r:id="rId22"/>
    <p:sldId id="279" r:id="rId23"/>
    <p:sldId id="280" r:id="rId24"/>
    <p:sldId id="317" r:id="rId25"/>
    <p:sldId id="266"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8" r:id="rId43"/>
    <p:sldId id="297" r:id="rId44"/>
    <p:sldId id="298" r:id="rId45"/>
    <p:sldId id="299" r:id="rId46"/>
    <p:sldId id="300" r:id="rId47"/>
    <p:sldId id="301" r:id="rId48"/>
    <p:sldId id="302" r:id="rId49"/>
    <p:sldId id="304" r:id="rId50"/>
    <p:sldId id="305" r:id="rId51"/>
    <p:sldId id="306" r:id="rId52"/>
    <p:sldId id="307" r:id="rId53"/>
    <p:sldId id="308" r:id="rId54"/>
    <p:sldId id="314" r:id="rId55"/>
    <p:sldId id="309" r:id="rId56"/>
    <p:sldId id="320" r:id="rId57"/>
    <p:sldId id="310" r:id="rId58"/>
    <p:sldId id="311" r:id="rId59"/>
    <p:sldId id="319" r:id="rId60"/>
    <p:sldId id="323" r:id="rId61"/>
    <p:sldId id="312" r:id="rId62"/>
    <p:sldId id="313" r:id="rId63"/>
    <p:sldId id="315" r:id="rId64"/>
    <p:sldId id="324" r:id="rId65"/>
    <p:sldId id="316" r:id="rId66"/>
    <p:sldId id="321" r:id="rId67"/>
    <p:sldId id="322" r:id="rId68"/>
    <p:sldId id="325" r:id="rId69"/>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F0EF9-6AA0-394D-BFD2-56B2DD20D243}" v="7203" dt="2021-08-26T20:21:13.2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snapToObjects="1">
      <p:cViewPr varScale="1">
        <p:scale>
          <a:sx n="79" d="100"/>
          <a:sy n="79" d="100"/>
        </p:scale>
        <p:origin x="821"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Hsien Jen" userId="6eb486cd-46ba-4f3a-9f9d-dcadd3d0a4e8" providerId="ADAL" clId="{624F0EF9-6AA0-394D-BFD2-56B2DD20D243}"/>
    <pc:docChg chg="undo custSel addSld delSld modSld sldOrd modMainMaster">
      <pc:chgData name="Yu-Hsien Jen" userId="6eb486cd-46ba-4f3a-9f9d-dcadd3d0a4e8" providerId="ADAL" clId="{624F0EF9-6AA0-394D-BFD2-56B2DD20D243}" dt="2021-08-26T20:21:46.331" v="28219" actId="2696"/>
      <pc:docMkLst>
        <pc:docMk/>
      </pc:docMkLst>
      <pc:sldChg chg="addSp modSp mod modTransition setBg">
        <pc:chgData name="Yu-Hsien Jen" userId="6eb486cd-46ba-4f3a-9f9d-dcadd3d0a4e8" providerId="ADAL" clId="{624F0EF9-6AA0-394D-BFD2-56B2DD20D243}" dt="2021-08-26T05:36:44.244" v="19701"/>
        <pc:sldMkLst>
          <pc:docMk/>
          <pc:sldMk cId="780271365" sldId="256"/>
        </pc:sldMkLst>
        <pc:spChg chg="mod">
          <ac:chgData name="Yu-Hsien Jen" userId="6eb486cd-46ba-4f3a-9f9d-dcadd3d0a4e8" providerId="ADAL" clId="{624F0EF9-6AA0-394D-BFD2-56B2DD20D243}" dt="2021-08-26T01:25:57.805" v="11298" actId="26606"/>
          <ac:spMkLst>
            <pc:docMk/>
            <pc:sldMk cId="780271365" sldId="256"/>
            <ac:spMk id="2" creationId="{1A4F53FC-0F65-444F-BDF4-F2E45F8BBE67}"/>
          </ac:spMkLst>
        </pc:spChg>
        <pc:spChg chg="mod">
          <ac:chgData name="Yu-Hsien Jen" userId="6eb486cd-46ba-4f3a-9f9d-dcadd3d0a4e8" providerId="ADAL" clId="{624F0EF9-6AA0-394D-BFD2-56B2DD20D243}" dt="2021-08-26T01:26:24.081" v="11308" actId="113"/>
          <ac:spMkLst>
            <pc:docMk/>
            <pc:sldMk cId="780271365" sldId="256"/>
            <ac:spMk id="3" creationId="{1FE4A9E6-6128-A14E-9A48-A4D6DF383ABD}"/>
          </ac:spMkLst>
        </pc:spChg>
        <pc:spChg chg="add">
          <ac:chgData name="Yu-Hsien Jen" userId="6eb486cd-46ba-4f3a-9f9d-dcadd3d0a4e8" providerId="ADAL" clId="{624F0EF9-6AA0-394D-BFD2-56B2DD20D243}" dt="2021-08-26T01:25:57.805" v="11298" actId="26606"/>
          <ac:spMkLst>
            <pc:docMk/>
            <pc:sldMk cId="780271365" sldId="256"/>
            <ac:spMk id="9" creationId="{5DCB5928-DC7D-4612-9922-441966E15627}"/>
          </ac:spMkLst>
        </pc:spChg>
        <pc:spChg chg="add">
          <ac:chgData name="Yu-Hsien Jen" userId="6eb486cd-46ba-4f3a-9f9d-dcadd3d0a4e8" providerId="ADAL" clId="{624F0EF9-6AA0-394D-BFD2-56B2DD20D243}" dt="2021-08-26T01:25:57.805" v="11298" actId="26606"/>
          <ac:spMkLst>
            <pc:docMk/>
            <pc:sldMk cId="780271365" sldId="256"/>
            <ac:spMk id="11" creationId="{682C1161-1736-45EC-99B7-33F3CAE9D517}"/>
          </ac:spMkLst>
        </pc:spChg>
        <pc:spChg chg="add">
          <ac:chgData name="Yu-Hsien Jen" userId="6eb486cd-46ba-4f3a-9f9d-dcadd3d0a4e8" providerId="ADAL" clId="{624F0EF9-6AA0-394D-BFD2-56B2DD20D243}" dt="2021-08-26T01:25:57.805" v="11298" actId="26606"/>
          <ac:spMkLst>
            <pc:docMk/>
            <pc:sldMk cId="780271365" sldId="256"/>
            <ac:spMk id="13" creationId="{84D4DDB8-B68F-45B0-9F62-C4279996F672}"/>
          </ac:spMkLst>
        </pc:spChg>
        <pc:spChg chg="add">
          <ac:chgData name="Yu-Hsien Jen" userId="6eb486cd-46ba-4f3a-9f9d-dcadd3d0a4e8" providerId="ADAL" clId="{624F0EF9-6AA0-394D-BFD2-56B2DD20D243}" dt="2021-08-26T01:25:57.805" v="11298" actId="26606"/>
          <ac:spMkLst>
            <pc:docMk/>
            <pc:sldMk cId="780271365" sldId="256"/>
            <ac:spMk id="15" creationId="{AF2F604E-43BE-4DC3-B983-E071523364F8}"/>
          </ac:spMkLst>
        </pc:spChg>
        <pc:spChg chg="add">
          <ac:chgData name="Yu-Hsien Jen" userId="6eb486cd-46ba-4f3a-9f9d-dcadd3d0a4e8" providerId="ADAL" clId="{624F0EF9-6AA0-394D-BFD2-56B2DD20D243}" dt="2021-08-26T01:25:57.805" v="11298" actId="26606"/>
          <ac:spMkLst>
            <pc:docMk/>
            <pc:sldMk cId="780271365" sldId="256"/>
            <ac:spMk id="17" creationId="{08C9B587-E65E-4B52-B37C-ABEBB6E87928}"/>
          </ac:spMkLst>
        </pc:spChg>
        <pc:picChg chg="add mod">
          <ac:chgData name="Yu-Hsien Jen" userId="6eb486cd-46ba-4f3a-9f9d-dcadd3d0a4e8" providerId="ADAL" clId="{624F0EF9-6AA0-394D-BFD2-56B2DD20D243}" dt="2021-08-26T01:25:57.805" v="11298" actId="26606"/>
          <ac:picMkLst>
            <pc:docMk/>
            <pc:sldMk cId="780271365" sldId="256"/>
            <ac:picMk id="4" creationId="{BD8EB6C8-D66F-DA48-944D-CB31B556EA8D}"/>
          </ac:picMkLst>
        </pc:picChg>
      </pc:sldChg>
      <pc:sldChg chg="addSp delSp modSp mod modTransition">
        <pc:chgData name="Yu-Hsien Jen" userId="6eb486cd-46ba-4f3a-9f9d-dcadd3d0a4e8" providerId="ADAL" clId="{624F0EF9-6AA0-394D-BFD2-56B2DD20D243}" dt="2021-08-26T05:36:44.244" v="19701"/>
        <pc:sldMkLst>
          <pc:docMk/>
          <pc:sldMk cId="1220566056" sldId="257"/>
        </pc:sldMkLst>
        <pc:picChg chg="add del mod">
          <ac:chgData name="Yu-Hsien Jen" userId="6eb486cd-46ba-4f3a-9f9d-dcadd3d0a4e8" providerId="ADAL" clId="{624F0EF9-6AA0-394D-BFD2-56B2DD20D243}" dt="2021-08-26T01:25:49.291" v="11296" actId="21"/>
          <ac:picMkLst>
            <pc:docMk/>
            <pc:sldMk cId="1220566056" sldId="257"/>
            <ac:picMk id="5" creationId="{6D88F44F-EB51-D048-9473-2DD4980BBB51}"/>
          </ac:picMkLst>
        </pc:picChg>
      </pc:sldChg>
      <pc:sldChg chg="modTransition">
        <pc:chgData name="Yu-Hsien Jen" userId="6eb486cd-46ba-4f3a-9f9d-dcadd3d0a4e8" providerId="ADAL" clId="{624F0EF9-6AA0-394D-BFD2-56B2DD20D243}" dt="2021-08-26T05:36:44.244" v="19701"/>
        <pc:sldMkLst>
          <pc:docMk/>
          <pc:sldMk cId="943041572" sldId="258"/>
        </pc:sldMkLst>
      </pc:sldChg>
      <pc:sldChg chg="modSp mod modTransition">
        <pc:chgData name="Yu-Hsien Jen" userId="6eb486cd-46ba-4f3a-9f9d-dcadd3d0a4e8" providerId="ADAL" clId="{624F0EF9-6AA0-394D-BFD2-56B2DD20D243}" dt="2021-08-26T05:36:44.244" v="19701"/>
        <pc:sldMkLst>
          <pc:docMk/>
          <pc:sldMk cId="830358870" sldId="259"/>
        </pc:sldMkLst>
        <pc:spChg chg="mod">
          <ac:chgData name="Yu-Hsien Jen" userId="6eb486cd-46ba-4f3a-9f9d-dcadd3d0a4e8" providerId="ADAL" clId="{624F0EF9-6AA0-394D-BFD2-56B2DD20D243}" dt="2021-08-25T21:00:51.427" v="2679" actId="20577"/>
          <ac:spMkLst>
            <pc:docMk/>
            <pc:sldMk cId="830358870" sldId="259"/>
            <ac:spMk id="3" creationId="{D094D367-AD7F-FE41-AA25-33A6AA97E81A}"/>
          </ac:spMkLst>
        </pc:spChg>
      </pc:sldChg>
      <pc:sldChg chg="addSp delSp modSp mod modTransition setBg">
        <pc:chgData name="Yu-Hsien Jen" userId="6eb486cd-46ba-4f3a-9f9d-dcadd3d0a4e8" providerId="ADAL" clId="{624F0EF9-6AA0-394D-BFD2-56B2DD20D243}" dt="2021-08-26T05:36:44.244" v="19701"/>
        <pc:sldMkLst>
          <pc:docMk/>
          <pc:sldMk cId="4204110812" sldId="260"/>
        </pc:sldMkLst>
        <pc:spChg chg="mod">
          <ac:chgData name="Yu-Hsien Jen" userId="6eb486cd-46ba-4f3a-9f9d-dcadd3d0a4e8" providerId="ADAL" clId="{624F0EF9-6AA0-394D-BFD2-56B2DD20D243}" dt="2021-08-25T21:48:56.808" v="6093" actId="26606"/>
          <ac:spMkLst>
            <pc:docMk/>
            <pc:sldMk cId="4204110812" sldId="260"/>
            <ac:spMk id="2" creationId="{3AD52421-6BD9-824B-8597-C097BF85335C}"/>
          </ac:spMkLst>
        </pc:spChg>
        <pc:spChg chg="mod">
          <ac:chgData name="Yu-Hsien Jen" userId="6eb486cd-46ba-4f3a-9f9d-dcadd3d0a4e8" providerId="ADAL" clId="{624F0EF9-6AA0-394D-BFD2-56B2DD20D243}" dt="2021-08-25T21:48:56.808" v="6093" actId="26606"/>
          <ac:spMkLst>
            <pc:docMk/>
            <pc:sldMk cId="4204110812" sldId="260"/>
            <ac:spMk id="3" creationId="{26AB6786-8C7A-8C4D-A967-EA77BE27EF11}"/>
          </ac:spMkLst>
        </pc:spChg>
        <pc:spChg chg="add del">
          <ac:chgData name="Yu-Hsien Jen" userId="6eb486cd-46ba-4f3a-9f9d-dcadd3d0a4e8" providerId="ADAL" clId="{624F0EF9-6AA0-394D-BFD2-56B2DD20D243}" dt="2021-08-26T00:10:05.451" v="7877" actId="26606"/>
          <ac:spMkLst>
            <pc:docMk/>
            <pc:sldMk cId="4204110812" sldId="260"/>
            <ac:spMk id="10" creationId="{47942995-B07F-4636-9A06-C6A104B260A8}"/>
          </ac:spMkLst>
        </pc:spChg>
        <pc:spChg chg="add del">
          <ac:chgData name="Yu-Hsien Jen" userId="6eb486cd-46ba-4f3a-9f9d-dcadd3d0a4e8" providerId="ADAL" clId="{624F0EF9-6AA0-394D-BFD2-56B2DD20D243}" dt="2021-08-26T00:10:05.451" v="7877" actId="26606"/>
          <ac:spMkLst>
            <pc:docMk/>
            <pc:sldMk cId="4204110812" sldId="260"/>
            <ac:spMk id="17" creationId="{B81933D1-5615-42C7-9C0B-4EB7105CCE2D}"/>
          </ac:spMkLst>
        </pc:spChg>
        <pc:spChg chg="add del">
          <ac:chgData name="Yu-Hsien Jen" userId="6eb486cd-46ba-4f3a-9f9d-dcadd3d0a4e8" providerId="ADAL" clId="{624F0EF9-6AA0-394D-BFD2-56B2DD20D243}" dt="2021-08-26T00:10:05.451" v="7877" actId="26606"/>
          <ac:spMkLst>
            <pc:docMk/>
            <pc:sldMk cId="4204110812" sldId="260"/>
            <ac:spMk id="19" creationId="{19C9EAEA-39D0-4B0E-A0EB-51E7B26740B1}"/>
          </ac:spMkLst>
        </pc:spChg>
        <pc:spChg chg="add">
          <ac:chgData name="Yu-Hsien Jen" userId="6eb486cd-46ba-4f3a-9f9d-dcadd3d0a4e8" providerId="ADAL" clId="{624F0EF9-6AA0-394D-BFD2-56B2DD20D243}" dt="2021-08-26T00:10:05.451" v="7877" actId="26606"/>
          <ac:spMkLst>
            <pc:docMk/>
            <pc:sldMk cId="4204110812" sldId="260"/>
            <ac:spMk id="21" creationId="{47942995-B07F-4636-9A06-C6A104B260A8}"/>
          </ac:spMkLst>
        </pc:spChg>
        <pc:spChg chg="add">
          <ac:chgData name="Yu-Hsien Jen" userId="6eb486cd-46ba-4f3a-9f9d-dcadd3d0a4e8" providerId="ADAL" clId="{624F0EF9-6AA0-394D-BFD2-56B2DD20D243}" dt="2021-08-26T00:10:05.451" v="7877" actId="26606"/>
          <ac:spMkLst>
            <pc:docMk/>
            <pc:sldMk cId="4204110812" sldId="260"/>
            <ac:spMk id="23" creationId="{B81933D1-5615-42C7-9C0B-4EB7105CCE2D}"/>
          </ac:spMkLst>
        </pc:spChg>
        <pc:spChg chg="add del">
          <ac:chgData name="Yu-Hsien Jen" userId="6eb486cd-46ba-4f3a-9f9d-dcadd3d0a4e8" providerId="ADAL" clId="{624F0EF9-6AA0-394D-BFD2-56B2DD20D243}" dt="2021-08-25T21:48:43.016" v="6091" actId="26606"/>
          <ac:spMkLst>
            <pc:docMk/>
            <pc:sldMk cId="4204110812" sldId="260"/>
            <ac:spMk id="24" creationId="{50CEED20-A22C-4FC3-BC0E-F4FE53FDEB97}"/>
          </ac:spMkLst>
        </pc:spChg>
        <pc:spChg chg="add">
          <ac:chgData name="Yu-Hsien Jen" userId="6eb486cd-46ba-4f3a-9f9d-dcadd3d0a4e8" providerId="ADAL" clId="{624F0EF9-6AA0-394D-BFD2-56B2DD20D243}" dt="2021-08-26T00:10:05.451" v="7877" actId="26606"/>
          <ac:spMkLst>
            <pc:docMk/>
            <pc:sldMk cId="4204110812" sldId="260"/>
            <ac:spMk id="25" creationId="{19C9EAEA-39D0-4B0E-A0EB-51E7B26740B1}"/>
          </ac:spMkLst>
        </pc:spChg>
        <pc:spChg chg="add del">
          <ac:chgData name="Yu-Hsien Jen" userId="6eb486cd-46ba-4f3a-9f9d-dcadd3d0a4e8" providerId="ADAL" clId="{624F0EF9-6AA0-394D-BFD2-56B2DD20D243}" dt="2021-08-25T21:48:56.808" v="6093" actId="26606"/>
          <ac:spMkLst>
            <pc:docMk/>
            <pc:sldMk cId="4204110812" sldId="260"/>
            <ac:spMk id="30" creationId="{B429BAE5-B200-4FC0-BBC1-8D7C57D1D9F4}"/>
          </ac:spMkLst>
        </pc:spChg>
        <pc:spChg chg="add del">
          <ac:chgData name="Yu-Hsien Jen" userId="6eb486cd-46ba-4f3a-9f9d-dcadd3d0a4e8" providerId="ADAL" clId="{624F0EF9-6AA0-394D-BFD2-56B2DD20D243}" dt="2021-08-25T21:48:43.016" v="6091" actId="26606"/>
          <ac:spMkLst>
            <pc:docMk/>
            <pc:sldMk cId="4204110812" sldId="260"/>
            <ac:spMk id="31" creationId="{19C9EAEA-39D0-4B0E-A0EB-51E7B26740B1}"/>
          </ac:spMkLst>
        </pc:spChg>
        <pc:spChg chg="add del">
          <ac:chgData name="Yu-Hsien Jen" userId="6eb486cd-46ba-4f3a-9f9d-dcadd3d0a4e8" providerId="ADAL" clId="{624F0EF9-6AA0-394D-BFD2-56B2DD20D243}" dt="2021-08-25T21:48:43.016" v="6091" actId="26606"/>
          <ac:spMkLst>
            <pc:docMk/>
            <pc:sldMk cId="4204110812" sldId="260"/>
            <ac:spMk id="33" creationId="{3873B707-463F-40B0-8227-E8CC6C67EB25}"/>
          </ac:spMkLst>
        </pc:spChg>
        <pc:spChg chg="add del">
          <ac:chgData name="Yu-Hsien Jen" userId="6eb486cd-46ba-4f3a-9f9d-dcadd3d0a4e8" providerId="ADAL" clId="{624F0EF9-6AA0-394D-BFD2-56B2DD20D243}" dt="2021-08-25T21:48:56.808" v="6093" actId="26606"/>
          <ac:spMkLst>
            <pc:docMk/>
            <pc:sldMk cId="4204110812" sldId="260"/>
            <ac:spMk id="53" creationId="{826B4A43-2A34-4B22-882C-D7552FA9C7DB}"/>
          </ac:spMkLst>
        </pc:spChg>
        <pc:spChg chg="add del">
          <ac:chgData name="Yu-Hsien Jen" userId="6eb486cd-46ba-4f3a-9f9d-dcadd3d0a4e8" providerId="ADAL" clId="{624F0EF9-6AA0-394D-BFD2-56B2DD20D243}" dt="2021-08-25T21:48:56.808" v="6093" actId="26606"/>
          <ac:spMkLst>
            <pc:docMk/>
            <pc:sldMk cId="4204110812" sldId="260"/>
            <ac:spMk id="54" creationId="{A5271697-90F1-4A23-8EF2-0179F2EAFACB}"/>
          </ac:spMkLst>
        </pc:spChg>
        <pc:spChg chg="add del">
          <ac:chgData name="Yu-Hsien Jen" userId="6eb486cd-46ba-4f3a-9f9d-dcadd3d0a4e8" providerId="ADAL" clId="{624F0EF9-6AA0-394D-BFD2-56B2DD20D243}" dt="2021-08-25T21:48:56.808" v="6093" actId="26606"/>
          <ac:spMkLst>
            <pc:docMk/>
            <pc:sldMk cId="4204110812" sldId="260"/>
            <ac:spMk id="55" creationId="{D9F5512A-48E1-4C07-B75E-3CCC517B6804}"/>
          </ac:spMkLst>
        </pc:spChg>
        <pc:grpChg chg="add del">
          <ac:chgData name="Yu-Hsien Jen" userId="6eb486cd-46ba-4f3a-9f9d-dcadd3d0a4e8" providerId="ADAL" clId="{624F0EF9-6AA0-394D-BFD2-56B2DD20D243}" dt="2021-08-26T00:10:05.451" v="7877" actId="26606"/>
          <ac:grpSpMkLst>
            <pc:docMk/>
            <pc:sldMk cId="4204110812" sldId="260"/>
            <ac:grpSpMk id="12" creationId="{032D8612-31EB-44CF-A1D0-14FD4C705424}"/>
          </ac:grpSpMkLst>
        </pc:grpChg>
        <pc:grpChg chg="add">
          <ac:chgData name="Yu-Hsien Jen" userId="6eb486cd-46ba-4f3a-9f9d-dcadd3d0a4e8" providerId="ADAL" clId="{624F0EF9-6AA0-394D-BFD2-56B2DD20D243}" dt="2021-08-26T00:10:05.451" v="7877" actId="26606"/>
          <ac:grpSpMkLst>
            <pc:docMk/>
            <pc:sldMk cId="4204110812" sldId="260"/>
            <ac:grpSpMk id="22" creationId="{032D8612-31EB-44CF-A1D0-14FD4C705424}"/>
          </ac:grpSpMkLst>
        </pc:grpChg>
        <pc:grpChg chg="add del">
          <ac:chgData name="Yu-Hsien Jen" userId="6eb486cd-46ba-4f3a-9f9d-dcadd3d0a4e8" providerId="ADAL" clId="{624F0EF9-6AA0-394D-BFD2-56B2DD20D243}" dt="2021-08-25T21:48:43.016" v="6091" actId="26606"/>
          <ac:grpSpMkLst>
            <pc:docMk/>
            <pc:sldMk cId="4204110812" sldId="260"/>
            <ac:grpSpMk id="26" creationId="{032D8612-31EB-44CF-A1D0-14FD4C705424}"/>
          </ac:grpSpMkLst>
        </pc:grpChg>
        <pc:grpChg chg="add del">
          <ac:chgData name="Yu-Hsien Jen" userId="6eb486cd-46ba-4f3a-9f9d-dcadd3d0a4e8" providerId="ADAL" clId="{624F0EF9-6AA0-394D-BFD2-56B2DD20D243}" dt="2021-08-25T21:48:56.808" v="6093" actId="26606"/>
          <ac:grpSpMkLst>
            <pc:docMk/>
            <pc:sldMk cId="4204110812" sldId="260"/>
            <ac:grpSpMk id="32" creationId="{A9644633-5AE1-44D6-8F5F-6376DDA130CD}"/>
          </ac:grpSpMkLst>
        </pc:grpChg>
        <pc:picChg chg="add del mod">
          <ac:chgData name="Yu-Hsien Jen" userId="6eb486cd-46ba-4f3a-9f9d-dcadd3d0a4e8" providerId="ADAL" clId="{624F0EF9-6AA0-394D-BFD2-56B2DD20D243}" dt="2021-08-26T00:09:53.117" v="7874" actId="478"/>
          <ac:picMkLst>
            <pc:docMk/>
            <pc:sldMk cId="4204110812" sldId="260"/>
            <ac:picMk id="5" creationId="{2EEF8C60-C697-EB41-A543-8419A4028F87}"/>
          </ac:picMkLst>
        </pc:picChg>
        <pc:picChg chg="add mod">
          <ac:chgData name="Yu-Hsien Jen" userId="6eb486cd-46ba-4f3a-9f9d-dcadd3d0a4e8" providerId="ADAL" clId="{624F0EF9-6AA0-394D-BFD2-56B2DD20D243}" dt="2021-08-26T00:10:05.451" v="7877" actId="26606"/>
          <ac:picMkLst>
            <pc:docMk/>
            <pc:sldMk cId="4204110812" sldId="260"/>
            <ac:picMk id="7" creationId="{27C23781-87F1-AA49-80BC-DB1B4DA68311}"/>
          </ac:picMkLst>
        </pc:picChg>
      </pc:sldChg>
      <pc:sldChg chg="modTransition">
        <pc:chgData name="Yu-Hsien Jen" userId="6eb486cd-46ba-4f3a-9f9d-dcadd3d0a4e8" providerId="ADAL" clId="{624F0EF9-6AA0-394D-BFD2-56B2DD20D243}" dt="2021-08-26T05:36:44.244" v="19701"/>
        <pc:sldMkLst>
          <pc:docMk/>
          <pc:sldMk cId="3083237251" sldId="261"/>
        </pc:sldMkLst>
      </pc:sldChg>
      <pc:sldChg chg="modTransition">
        <pc:chgData name="Yu-Hsien Jen" userId="6eb486cd-46ba-4f3a-9f9d-dcadd3d0a4e8" providerId="ADAL" clId="{624F0EF9-6AA0-394D-BFD2-56B2DD20D243}" dt="2021-08-26T05:36:44.244" v="19701"/>
        <pc:sldMkLst>
          <pc:docMk/>
          <pc:sldMk cId="1378000994" sldId="262"/>
        </pc:sldMkLst>
      </pc:sldChg>
      <pc:sldChg chg="addSp delSp modSp del mod modTransition">
        <pc:chgData name="Yu-Hsien Jen" userId="6eb486cd-46ba-4f3a-9f9d-dcadd3d0a4e8" providerId="ADAL" clId="{624F0EF9-6AA0-394D-BFD2-56B2DD20D243}" dt="2021-08-26T20:21:46.331" v="28219" actId="2696"/>
        <pc:sldMkLst>
          <pc:docMk/>
          <pc:sldMk cId="1239868540" sldId="263"/>
        </pc:sldMkLst>
        <pc:spChg chg="mod">
          <ac:chgData name="Yu-Hsien Jen" userId="6eb486cd-46ba-4f3a-9f9d-dcadd3d0a4e8" providerId="ADAL" clId="{624F0EF9-6AA0-394D-BFD2-56B2DD20D243}" dt="2021-08-25T22:03:35.576" v="7453" actId="20577"/>
          <ac:spMkLst>
            <pc:docMk/>
            <pc:sldMk cId="1239868540" sldId="263"/>
            <ac:spMk id="2" creationId="{AE90F2C7-A217-1840-9865-0176A96ACE12}"/>
          </ac:spMkLst>
        </pc:spChg>
        <pc:spChg chg="mod">
          <ac:chgData name="Yu-Hsien Jen" userId="6eb486cd-46ba-4f3a-9f9d-dcadd3d0a4e8" providerId="ADAL" clId="{624F0EF9-6AA0-394D-BFD2-56B2DD20D243}" dt="2021-08-26T07:03:22.974" v="22999" actId="20577"/>
          <ac:spMkLst>
            <pc:docMk/>
            <pc:sldMk cId="1239868540" sldId="263"/>
            <ac:spMk id="3" creationId="{DF4CADA2-698F-224C-9B2D-3A9C2067C061}"/>
          </ac:spMkLst>
        </pc:spChg>
        <pc:spChg chg="add del mod">
          <ac:chgData name="Yu-Hsien Jen" userId="6eb486cd-46ba-4f3a-9f9d-dcadd3d0a4e8" providerId="ADAL" clId="{624F0EF9-6AA0-394D-BFD2-56B2DD20D243}" dt="2021-08-26T05:34:45.754" v="19617"/>
          <ac:spMkLst>
            <pc:docMk/>
            <pc:sldMk cId="1239868540" sldId="263"/>
            <ac:spMk id="5" creationId="{C811F693-823D-7F4F-A58A-5401BBD9CF42}"/>
          </ac:spMkLst>
        </pc:spChg>
      </pc:sldChg>
      <pc:sldChg chg="modTransition">
        <pc:chgData name="Yu-Hsien Jen" userId="6eb486cd-46ba-4f3a-9f9d-dcadd3d0a4e8" providerId="ADAL" clId="{624F0EF9-6AA0-394D-BFD2-56B2DD20D243}" dt="2021-08-26T05:36:44.244" v="19701"/>
        <pc:sldMkLst>
          <pc:docMk/>
          <pc:sldMk cId="2271080548" sldId="264"/>
        </pc:sldMkLst>
      </pc:sldChg>
      <pc:sldChg chg="modTransition">
        <pc:chgData name="Yu-Hsien Jen" userId="6eb486cd-46ba-4f3a-9f9d-dcadd3d0a4e8" providerId="ADAL" clId="{624F0EF9-6AA0-394D-BFD2-56B2DD20D243}" dt="2021-08-26T05:36:44.244" v="19701"/>
        <pc:sldMkLst>
          <pc:docMk/>
          <pc:sldMk cId="3024648520" sldId="265"/>
        </pc:sldMkLst>
      </pc:sldChg>
      <pc:sldChg chg="modSp mod ord modTransition">
        <pc:chgData name="Yu-Hsien Jen" userId="6eb486cd-46ba-4f3a-9f9d-dcadd3d0a4e8" providerId="ADAL" clId="{624F0EF9-6AA0-394D-BFD2-56B2DD20D243}" dt="2021-08-26T05:36:44.244" v="19701"/>
        <pc:sldMkLst>
          <pc:docMk/>
          <pc:sldMk cId="939563945" sldId="266"/>
        </pc:sldMkLst>
        <pc:spChg chg="mod">
          <ac:chgData name="Yu-Hsien Jen" userId="6eb486cd-46ba-4f3a-9f9d-dcadd3d0a4e8" providerId="ADAL" clId="{624F0EF9-6AA0-394D-BFD2-56B2DD20D243}" dt="2021-08-26T00:04:10.411" v="7713" actId="20577"/>
          <ac:spMkLst>
            <pc:docMk/>
            <pc:sldMk cId="939563945" sldId="266"/>
            <ac:spMk id="2" creationId="{27C423D4-05CF-8C44-82B3-CA1F97A45BD0}"/>
          </ac:spMkLst>
        </pc:spChg>
        <pc:spChg chg="mod">
          <ac:chgData name="Yu-Hsien Jen" userId="6eb486cd-46ba-4f3a-9f9d-dcadd3d0a4e8" providerId="ADAL" clId="{624F0EF9-6AA0-394D-BFD2-56B2DD20D243}" dt="2021-08-26T00:08:39.134" v="7872"/>
          <ac:spMkLst>
            <pc:docMk/>
            <pc:sldMk cId="939563945" sldId="266"/>
            <ac:spMk id="3" creationId="{BBE907B1-18F5-5741-BF68-D13B8C246575}"/>
          </ac:spMkLst>
        </pc:spChg>
      </pc:sldChg>
      <pc:sldChg chg="modTransition">
        <pc:chgData name="Yu-Hsien Jen" userId="6eb486cd-46ba-4f3a-9f9d-dcadd3d0a4e8" providerId="ADAL" clId="{624F0EF9-6AA0-394D-BFD2-56B2DD20D243}" dt="2021-08-26T05:36:44.244" v="19701"/>
        <pc:sldMkLst>
          <pc:docMk/>
          <pc:sldMk cId="3805305949" sldId="267"/>
        </pc:sldMkLst>
      </pc:sldChg>
      <pc:sldChg chg="modSp mod modTransition">
        <pc:chgData name="Yu-Hsien Jen" userId="6eb486cd-46ba-4f3a-9f9d-dcadd3d0a4e8" providerId="ADAL" clId="{624F0EF9-6AA0-394D-BFD2-56B2DD20D243}" dt="2021-08-26T05:36:44.244" v="19701"/>
        <pc:sldMkLst>
          <pc:docMk/>
          <pc:sldMk cId="2606496201" sldId="268"/>
        </pc:sldMkLst>
        <pc:spChg chg="mod">
          <ac:chgData name="Yu-Hsien Jen" userId="6eb486cd-46ba-4f3a-9f9d-dcadd3d0a4e8" providerId="ADAL" clId="{624F0EF9-6AA0-394D-BFD2-56B2DD20D243}" dt="2021-08-25T21:30:00.840" v="5120" actId="20577"/>
          <ac:spMkLst>
            <pc:docMk/>
            <pc:sldMk cId="2606496201" sldId="268"/>
            <ac:spMk id="2" creationId="{C3EAB7BB-5EAB-D543-86EA-C235FF16BA5D}"/>
          </ac:spMkLst>
        </pc:spChg>
        <pc:spChg chg="mod">
          <ac:chgData name="Yu-Hsien Jen" userId="6eb486cd-46ba-4f3a-9f9d-dcadd3d0a4e8" providerId="ADAL" clId="{624F0EF9-6AA0-394D-BFD2-56B2DD20D243}" dt="2021-08-25T21:32:44.824" v="5322" actId="20577"/>
          <ac:spMkLst>
            <pc:docMk/>
            <pc:sldMk cId="2606496201" sldId="268"/>
            <ac:spMk id="3" creationId="{FA0C0E7E-EDFC-2942-881A-231C1125F38D}"/>
          </ac:spMkLst>
        </pc:spChg>
      </pc:sldChg>
      <pc:sldChg chg="modSp mod modTransition">
        <pc:chgData name="Yu-Hsien Jen" userId="6eb486cd-46ba-4f3a-9f9d-dcadd3d0a4e8" providerId="ADAL" clId="{624F0EF9-6AA0-394D-BFD2-56B2DD20D243}" dt="2021-08-26T05:36:44.244" v="19701"/>
        <pc:sldMkLst>
          <pc:docMk/>
          <pc:sldMk cId="780123239" sldId="269"/>
        </pc:sldMkLst>
        <pc:spChg chg="mod">
          <ac:chgData name="Yu-Hsien Jen" userId="6eb486cd-46ba-4f3a-9f9d-dcadd3d0a4e8" providerId="ADAL" clId="{624F0EF9-6AA0-394D-BFD2-56B2DD20D243}" dt="2021-08-25T20:44:16.863" v="1303" actId="20577"/>
          <ac:spMkLst>
            <pc:docMk/>
            <pc:sldMk cId="780123239" sldId="269"/>
            <ac:spMk id="3" creationId="{52ECC035-D6C7-7744-B8D5-88700E15B6D5}"/>
          </ac:spMkLst>
        </pc:spChg>
      </pc:sldChg>
      <pc:sldChg chg="addSp delSp modSp new mod modTransition">
        <pc:chgData name="Yu-Hsien Jen" userId="6eb486cd-46ba-4f3a-9f9d-dcadd3d0a4e8" providerId="ADAL" clId="{624F0EF9-6AA0-394D-BFD2-56B2DD20D243}" dt="2021-08-26T05:36:44.244" v="19701"/>
        <pc:sldMkLst>
          <pc:docMk/>
          <pc:sldMk cId="2035037249" sldId="270"/>
        </pc:sldMkLst>
        <pc:spChg chg="mod">
          <ac:chgData name="Yu-Hsien Jen" userId="6eb486cd-46ba-4f3a-9f9d-dcadd3d0a4e8" providerId="ADAL" clId="{624F0EF9-6AA0-394D-BFD2-56B2DD20D243}" dt="2021-08-25T20:44:52.366" v="1363" actId="20577"/>
          <ac:spMkLst>
            <pc:docMk/>
            <pc:sldMk cId="2035037249" sldId="270"/>
            <ac:spMk id="2" creationId="{053064F7-08BB-9748-8114-29231E05C0AE}"/>
          </ac:spMkLst>
        </pc:spChg>
        <pc:spChg chg="del">
          <ac:chgData name="Yu-Hsien Jen" userId="6eb486cd-46ba-4f3a-9f9d-dcadd3d0a4e8" providerId="ADAL" clId="{624F0EF9-6AA0-394D-BFD2-56B2DD20D243}" dt="2021-08-25T20:45:21.521" v="1364" actId="3680"/>
          <ac:spMkLst>
            <pc:docMk/>
            <pc:sldMk cId="2035037249" sldId="270"/>
            <ac:spMk id="3" creationId="{DDD9BA1F-C183-344A-BA7D-C0728F467B41}"/>
          </ac:spMkLst>
        </pc:spChg>
        <pc:spChg chg="add mod">
          <ac:chgData name="Yu-Hsien Jen" userId="6eb486cd-46ba-4f3a-9f9d-dcadd3d0a4e8" providerId="ADAL" clId="{624F0EF9-6AA0-394D-BFD2-56B2DD20D243}" dt="2021-08-25T20:48:01.820" v="1734" actId="1076"/>
          <ac:spMkLst>
            <pc:docMk/>
            <pc:sldMk cId="2035037249" sldId="270"/>
            <ac:spMk id="5" creationId="{1DF9AA11-77BE-364D-B05A-4E3045B43685}"/>
          </ac:spMkLst>
        </pc:spChg>
        <pc:graphicFrameChg chg="add mod ord modGraphic">
          <ac:chgData name="Yu-Hsien Jen" userId="6eb486cd-46ba-4f3a-9f9d-dcadd3d0a4e8" providerId="ADAL" clId="{624F0EF9-6AA0-394D-BFD2-56B2DD20D243}" dt="2021-08-25T20:47:14.592" v="1587"/>
          <ac:graphicFrameMkLst>
            <pc:docMk/>
            <pc:sldMk cId="2035037249" sldId="270"/>
            <ac:graphicFrameMk id="4" creationId="{C8E2A176-89A5-3C4B-8CEC-3F5C3921398B}"/>
          </ac:graphicFrameMkLst>
        </pc:graphicFrameChg>
      </pc:sldChg>
      <pc:sldChg chg="modSp new mod modTransition">
        <pc:chgData name="Yu-Hsien Jen" userId="6eb486cd-46ba-4f3a-9f9d-dcadd3d0a4e8" providerId="ADAL" clId="{624F0EF9-6AA0-394D-BFD2-56B2DD20D243}" dt="2021-08-26T05:36:44.244" v="19701"/>
        <pc:sldMkLst>
          <pc:docMk/>
          <pc:sldMk cId="1254959467" sldId="271"/>
        </pc:sldMkLst>
        <pc:spChg chg="mod">
          <ac:chgData name="Yu-Hsien Jen" userId="6eb486cd-46ba-4f3a-9f9d-dcadd3d0a4e8" providerId="ADAL" clId="{624F0EF9-6AA0-394D-BFD2-56B2DD20D243}" dt="2021-08-25T20:48:21.525" v="1747" actId="20577"/>
          <ac:spMkLst>
            <pc:docMk/>
            <pc:sldMk cId="1254959467" sldId="271"/>
            <ac:spMk id="2" creationId="{3D82C43C-FEB3-4845-BD8F-EDA892AC2CB8}"/>
          </ac:spMkLst>
        </pc:spChg>
        <pc:spChg chg="mod">
          <ac:chgData name="Yu-Hsien Jen" userId="6eb486cd-46ba-4f3a-9f9d-dcadd3d0a4e8" providerId="ADAL" clId="{624F0EF9-6AA0-394D-BFD2-56B2DD20D243}" dt="2021-08-25T20:56:38.909" v="2315" actId="20577"/>
          <ac:spMkLst>
            <pc:docMk/>
            <pc:sldMk cId="1254959467" sldId="271"/>
            <ac:spMk id="3" creationId="{781F8FC6-B860-2941-AA09-C99CA4D6E455}"/>
          </ac:spMkLst>
        </pc:spChg>
      </pc:sldChg>
      <pc:sldChg chg="modSp new mod modTransition">
        <pc:chgData name="Yu-Hsien Jen" userId="6eb486cd-46ba-4f3a-9f9d-dcadd3d0a4e8" providerId="ADAL" clId="{624F0EF9-6AA0-394D-BFD2-56B2DD20D243}" dt="2021-08-26T05:36:44.244" v="19701"/>
        <pc:sldMkLst>
          <pc:docMk/>
          <pc:sldMk cId="1612001649" sldId="272"/>
        </pc:sldMkLst>
        <pc:spChg chg="mod">
          <ac:chgData name="Yu-Hsien Jen" userId="6eb486cd-46ba-4f3a-9f9d-dcadd3d0a4e8" providerId="ADAL" clId="{624F0EF9-6AA0-394D-BFD2-56B2DD20D243}" dt="2021-08-25T20:56:59.379" v="2384" actId="20577"/>
          <ac:spMkLst>
            <pc:docMk/>
            <pc:sldMk cId="1612001649" sldId="272"/>
            <ac:spMk id="2" creationId="{365C94B4-CE4F-7946-8B6A-A52C94BD7452}"/>
          </ac:spMkLst>
        </pc:spChg>
        <pc:spChg chg="mod">
          <ac:chgData name="Yu-Hsien Jen" userId="6eb486cd-46ba-4f3a-9f9d-dcadd3d0a4e8" providerId="ADAL" clId="{624F0EF9-6AA0-394D-BFD2-56B2DD20D243}" dt="2021-08-25T21:05:31.572" v="2812" actId="20577"/>
          <ac:spMkLst>
            <pc:docMk/>
            <pc:sldMk cId="1612001649" sldId="272"/>
            <ac:spMk id="3" creationId="{3D5DA2AD-AEAF-C247-9C1C-8F79E0C6F39D}"/>
          </ac:spMkLst>
        </pc:spChg>
      </pc:sldChg>
      <pc:sldChg chg="modSp new mod modTransition">
        <pc:chgData name="Yu-Hsien Jen" userId="6eb486cd-46ba-4f3a-9f9d-dcadd3d0a4e8" providerId="ADAL" clId="{624F0EF9-6AA0-394D-BFD2-56B2DD20D243}" dt="2021-08-26T05:36:44.244" v="19701"/>
        <pc:sldMkLst>
          <pc:docMk/>
          <pc:sldMk cId="3362605860" sldId="273"/>
        </pc:sldMkLst>
        <pc:spChg chg="mod">
          <ac:chgData name="Yu-Hsien Jen" userId="6eb486cd-46ba-4f3a-9f9d-dcadd3d0a4e8" providerId="ADAL" clId="{624F0EF9-6AA0-394D-BFD2-56B2DD20D243}" dt="2021-08-25T21:05:26.803" v="2811" actId="20577"/>
          <ac:spMkLst>
            <pc:docMk/>
            <pc:sldMk cId="3362605860" sldId="273"/>
            <ac:spMk id="2" creationId="{32422F38-E178-BF45-A7D7-5979000BB822}"/>
          </ac:spMkLst>
        </pc:spChg>
        <pc:spChg chg="mod">
          <ac:chgData name="Yu-Hsien Jen" userId="6eb486cd-46ba-4f3a-9f9d-dcadd3d0a4e8" providerId="ADAL" clId="{624F0EF9-6AA0-394D-BFD2-56B2DD20D243}" dt="2021-08-25T21:09:52.820" v="3180" actId="20577"/>
          <ac:spMkLst>
            <pc:docMk/>
            <pc:sldMk cId="3362605860" sldId="273"/>
            <ac:spMk id="3" creationId="{5BF3E242-A82B-314B-A79B-C8C7AFD72A02}"/>
          </ac:spMkLst>
        </pc:spChg>
      </pc:sldChg>
      <pc:sldChg chg="modSp new mod modTransition">
        <pc:chgData name="Yu-Hsien Jen" userId="6eb486cd-46ba-4f3a-9f9d-dcadd3d0a4e8" providerId="ADAL" clId="{624F0EF9-6AA0-394D-BFD2-56B2DD20D243}" dt="2021-08-26T05:36:44.244" v="19701"/>
        <pc:sldMkLst>
          <pc:docMk/>
          <pc:sldMk cId="830848991" sldId="274"/>
        </pc:sldMkLst>
        <pc:spChg chg="mod">
          <ac:chgData name="Yu-Hsien Jen" userId="6eb486cd-46ba-4f3a-9f9d-dcadd3d0a4e8" providerId="ADAL" clId="{624F0EF9-6AA0-394D-BFD2-56B2DD20D243}" dt="2021-08-25T21:11:01.918" v="3239" actId="20577"/>
          <ac:spMkLst>
            <pc:docMk/>
            <pc:sldMk cId="830848991" sldId="274"/>
            <ac:spMk id="2" creationId="{152C9661-8B9A-314C-8FDE-B0EE6DD1686B}"/>
          </ac:spMkLst>
        </pc:spChg>
        <pc:spChg chg="mod">
          <ac:chgData name="Yu-Hsien Jen" userId="6eb486cd-46ba-4f3a-9f9d-dcadd3d0a4e8" providerId="ADAL" clId="{624F0EF9-6AA0-394D-BFD2-56B2DD20D243}" dt="2021-08-25T21:17:39.026" v="4207" actId="20577"/>
          <ac:spMkLst>
            <pc:docMk/>
            <pc:sldMk cId="830848991" sldId="274"/>
            <ac:spMk id="3" creationId="{3EDC74B6-90C2-4C44-A0A6-624A9933A3FE}"/>
          </ac:spMkLst>
        </pc:spChg>
      </pc:sldChg>
      <pc:sldChg chg="modSp new mod modTransition">
        <pc:chgData name="Yu-Hsien Jen" userId="6eb486cd-46ba-4f3a-9f9d-dcadd3d0a4e8" providerId="ADAL" clId="{624F0EF9-6AA0-394D-BFD2-56B2DD20D243}" dt="2021-08-26T05:36:44.244" v="19701"/>
        <pc:sldMkLst>
          <pc:docMk/>
          <pc:sldMk cId="1979178349" sldId="275"/>
        </pc:sldMkLst>
        <pc:spChg chg="mod">
          <ac:chgData name="Yu-Hsien Jen" userId="6eb486cd-46ba-4f3a-9f9d-dcadd3d0a4e8" providerId="ADAL" clId="{624F0EF9-6AA0-394D-BFD2-56B2DD20D243}" dt="2021-08-25T21:18:26.200" v="4242" actId="20577"/>
          <ac:spMkLst>
            <pc:docMk/>
            <pc:sldMk cId="1979178349" sldId="275"/>
            <ac:spMk id="2" creationId="{B3425D9A-BDB9-1742-A66E-CEC08606EC6A}"/>
          </ac:spMkLst>
        </pc:spChg>
        <pc:spChg chg="mod">
          <ac:chgData name="Yu-Hsien Jen" userId="6eb486cd-46ba-4f3a-9f9d-dcadd3d0a4e8" providerId="ADAL" clId="{624F0EF9-6AA0-394D-BFD2-56B2DD20D243}" dt="2021-08-25T21:27:17.631" v="4760" actId="20577"/>
          <ac:spMkLst>
            <pc:docMk/>
            <pc:sldMk cId="1979178349" sldId="275"/>
            <ac:spMk id="3" creationId="{5D2201E2-9345-8D4A-A76E-12E75B467C0E}"/>
          </ac:spMkLst>
        </pc:spChg>
      </pc:sldChg>
      <pc:sldChg chg="addSp delSp modSp new mod modTransition setBg">
        <pc:chgData name="Yu-Hsien Jen" userId="6eb486cd-46ba-4f3a-9f9d-dcadd3d0a4e8" providerId="ADAL" clId="{624F0EF9-6AA0-394D-BFD2-56B2DD20D243}" dt="2021-08-26T05:36:44.244" v="19701"/>
        <pc:sldMkLst>
          <pc:docMk/>
          <pc:sldMk cId="3083500055" sldId="276"/>
        </pc:sldMkLst>
        <pc:spChg chg="add del mod">
          <ac:chgData name="Yu-Hsien Jen" userId="6eb486cd-46ba-4f3a-9f9d-dcadd3d0a4e8" providerId="ADAL" clId="{624F0EF9-6AA0-394D-BFD2-56B2DD20D243}" dt="2021-08-25T21:34:25.388" v="5402" actId="20577"/>
          <ac:spMkLst>
            <pc:docMk/>
            <pc:sldMk cId="3083500055" sldId="276"/>
            <ac:spMk id="2" creationId="{5DF21D2C-73CC-1C42-B295-889109838573}"/>
          </ac:spMkLst>
        </pc:spChg>
        <pc:spChg chg="del">
          <ac:chgData name="Yu-Hsien Jen" userId="6eb486cd-46ba-4f3a-9f9d-dcadd3d0a4e8" providerId="ADAL" clId="{624F0EF9-6AA0-394D-BFD2-56B2DD20D243}" dt="2021-08-25T21:33:15.343" v="5324"/>
          <ac:spMkLst>
            <pc:docMk/>
            <pc:sldMk cId="3083500055" sldId="276"/>
            <ac:spMk id="3" creationId="{72726411-A335-254B-B6FA-95F15F5EDA38}"/>
          </ac:spMkLst>
        </pc:spChg>
        <pc:spChg chg="add mod">
          <ac:chgData name="Yu-Hsien Jen" userId="6eb486cd-46ba-4f3a-9f9d-dcadd3d0a4e8" providerId="ADAL" clId="{624F0EF9-6AA0-394D-BFD2-56B2DD20D243}" dt="2021-08-25T21:34:33.493" v="5403" actId="1076"/>
          <ac:spMkLst>
            <pc:docMk/>
            <pc:sldMk cId="3083500055" sldId="276"/>
            <ac:spMk id="5" creationId="{7A7DAC93-3457-2648-9B7F-B9966EC94DAA}"/>
          </ac:spMkLst>
        </pc:spChg>
        <pc:spChg chg="add del">
          <ac:chgData name="Yu-Hsien Jen" userId="6eb486cd-46ba-4f3a-9f9d-dcadd3d0a4e8" providerId="ADAL" clId="{624F0EF9-6AA0-394D-BFD2-56B2DD20D243}" dt="2021-08-25T21:33:19.983" v="5327" actId="26606"/>
          <ac:spMkLst>
            <pc:docMk/>
            <pc:sldMk cId="3083500055" sldId="276"/>
            <ac:spMk id="9" creationId="{F3060C83-F051-4F0E-ABAD-AA0DFC48B218}"/>
          </ac:spMkLst>
        </pc:spChg>
        <pc:spChg chg="add del">
          <ac:chgData name="Yu-Hsien Jen" userId="6eb486cd-46ba-4f3a-9f9d-dcadd3d0a4e8" providerId="ADAL" clId="{624F0EF9-6AA0-394D-BFD2-56B2DD20D243}" dt="2021-08-25T21:33:19.983" v="5327" actId="26606"/>
          <ac:spMkLst>
            <pc:docMk/>
            <pc:sldMk cId="3083500055" sldId="276"/>
            <ac:spMk id="11" creationId="{83C98ABE-055B-441F-B07E-44F97F083C39}"/>
          </ac:spMkLst>
        </pc:spChg>
        <pc:spChg chg="add del">
          <ac:chgData name="Yu-Hsien Jen" userId="6eb486cd-46ba-4f3a-9f9d-dcadd3d0a4e8" providerId="ADAL" clId="{624F0EF9-6AA0-394D-BFD2-56B2DD20D243}" dt="2021-08-25T21:33:19.983" v="5327" actId="26606"/>
          <ac:spMkLst>
            <pc:docMk/>
            <pc:sldMk cId="3083500055" sldId="276"/>
            <ac:spMk id="13" creationId="{29FDB030-9B49-4CED-8CCD-4D99382388AC}"/>
          </ac:spMkLst>
        </pc:spChg>
        <pc:spChg chg="add del">
          <ac:chgData name="Yu-Hsien Jen" userId="6eb486cd-46ba-4f3a-9f9d-dcadd3d0a4e8" providerId="ADAL" clId="{624F0EF9-6AA0-394D-BFD2-56B2DD20D243}" dt="2021-08-25T21:33:19.983" v="5327" actId="26606"/>
          <ac:spMkLst>
            <pc:docMk/>
            <pc:sldMk cId="3083500055" sldId="276"/>
            <ac:spMk id="15" creationId="{3783CA14-24A1-485C-8B30-D6A5D87987AD}"/>
          </ac:spMkLst>
        </pc:spChg>
        <pc:spChg chg="add del">
          <ac:chgData name="Yu-Hsien Jen" userId="6eb486cd-46ba-4f3a-9f9d-dcadd3d0a4e8" providerId="ADAL" clId="{624F0EF9-6AA0-394D-BFD2-56B2DD20D243}" dt="2021-08-25T21:33:19.983" v="5327" actId="26606"/>
          <ac:spMkLst>
            <pc:docMk/>
            <pc:sldMk cId="3083500055" sldId="276"/>
            <ac:spMk id="17" creationId="{9A97C86A-04D6-40F7-AE84-31AB43E6A846}"/>
          </ac:spMkLst>
        </pc:spChg>
        <pc:spChg chg="add del">
          <ac:chgData name="Yu-Hsien Jen" userId="6eb486cd-46ba-4f3a-9f9d-dcadd3d0a4e8" providerId="ADAL" clId="{624F0EF9-6AA0-394D-BFD2-56B2DD20D243}" dt="2021-08-25T21:33:19.983" v="5327" actId="26606"/>
          <ac:spMkLst>
            <pc:docMk/>
            <pc:sldMk cId="3083500055" sldId="276"/>
            <ac:spMk id="19" creationId="{FF9F2414-84E8-453E-B1F3-389FDE8192D9}"/>
          </ac:spMkLst>
        </pc:spChg>
        <pc:spChg chg="add del">
          <ac:chgData name="Yu-Hsien Jen" userId="6eb486cd-46ba-4f3a-9f9d-dcadd3d0a4e8" providerId="ADAL" clId="{624F0EF9-6AA0-394D-BFD2-56B2DD20D243}" dt="2021-08-25T21:33:19.983" v="5327" actId="26606"/>
          <ac:spMkLst>
            <pc:docMk/>
            <pc:sldMk cId="3083500055" sldId="276"/>
            <ac:spMk id="21" creationId="{3ECA69A1-7536-43AC-85EF-C7106179F5ED}"/>
          </ac:spMkLst>
        </pc:spChg>
        <pc:graphicFrameChg chg="add mod modGraphic">
          <ac:chgData name="Yu-Hsien Jen" userId="6eb486cd-46ba-4f3a-9f9d-dcadd3d0a4e8" providerId="ADAL" clId="{624F0EF9-6AA0-394D-BFD2-56B2DD20D243}" dt="2021-08-25T21:33:19.983" v="5327" actId="26606"/>
          <ac:graphicFrameMkLst>
            <pc:docMk/>
            <pc:sldMk cId="3083500055" sldId="276"/>
            <ac:graphicFrameMk id="4" creationId="{3BFA0B0B-26F4-DD4D-82C0-2EDBE7D48052}"/>
          </ac:graphicFrameMkLst>
        </pc:graphicFrameChg>
      </pc:sldChg>
      <pc:sldChg chg="modSp new mod modTransition">
        <pc:chgData name="Yu-Hsien Jen" userId="6eb486cd-46ba-4f3a-9f9d-dcadd3d0a4e8" providerId="ADAL" clId="{624F0EF9-6AA0-394D-BFD2-56B2DD20D243}" dt="2021-08-26T05:36:44.244" v="19701"/>
        <pc:sldMkLst>
          <pc:docMk/>
          <pc:sldMk cId="2624953120" sldId="277"/>
        </pc:sldMkLst>
        <pc:spChg chg="mod">
          <ac:chgData name="Yu-Hsien Jen" userId="6eb486cd-46ba-4f3a-9f9d-dcadd3d0a4e8" providerId="ADAL" clId="{624F0EF9-6AA0-394D-BFD2-56B2DD20D243}" dt="2021-08-25T21:41:19.615" v="5420" actId="313"/>
          <ac:spMkLst>
            <pc:docMk/>
            <pc:sldMk cId="2624953120" sldId="277"/>
            <ac:spMk id="2" creationId="{330F920D-84D5-AD4D-B83C-B12CCE6A6725}"/>
          </ac:spMkLst>
        </pc:spChg>
        <pc:spChg chg="mod">
          <ac:chgData name="Yu-Hsien Jen" userId="6eb486cd-46ba-4f3a-9f9d-dcadd3d0a4e8" providerId="ADAL" clId="{624F0EF9-6AA0-394D-BFD2-56B2DD20D243}" dt="2021-08-25T21:48:09.978" v="6089" actId="27636"/>
          <ac:spMkLst>
            <pc:docMk/>
            <pc:sldMk cId="2624953120" sldId="277"/>
            <ac:spMk id="3" creationId="{E971487F-F8AA-4644-B2B2-A2D3EED798A9}"/>
          </ac:spMkLst>
        </pc:spChg>
      </pc:sldChg>
      <pc:sldChg chg="modSp new mod modTransition">
        <pc:chgData name="Yu-Hsien Jen" userId="6eb486cd-46ba-4f3a-9f9d-dcadd3d0a4e8" providerId="ADAL" clId="{624F0EF9-6AA0-394D-BFD2-56B2DD20D243}" dt="2021-08-26T05:36:44.244" v="19701"/>
        <pc:sldMkLst>
          <pc:docMk/>
          <pc:sldMk cId="110121307" sldId="278"/>
        </pc:sldMkLst>
        <pc:spChg chg="mod">
          <ac:chgData name="Yu-Hsien Jen" userId="6eb486cd-46ba-4f3a-9f9d-dcadd3d0a4e8" providerId="ADAL" clId="{624F0EF9-6AA0-394D-BFD2-56B2DD20D243}" dt="2021-08-25T21:46:56.687" v="5945" actId="20577"/>
          <ac:spMkLst>
            <pc:docMk/>
            <pc:sldMk cId="110121307" sldId="278"/>
            <ac:spMk id="2" creationId="{D37CD757-0CE9-A049-AC80-B21C276380B0}"/>
          </ac:spMkLst>
        </pc:spChg>
        <pc:spChg chg="mod">
          <ac:chgData name="Yu-Hsien Jen" userId="6eb486cd-46ba-4f3a-9f9d-dcadd3d0a4e8" providerId="ADAL" clId="{624F0EF9-6AA0-394D-BFD2-56B2DD20D243}" dt="2021-08-25T21:52:30.434" v="6574" actId="113"/>
          <ac:spMkLst>
            <pc:docMk/>
            <pc:sldMk cId="110121307" sldId="278"/>
            <ac:spMk id="3" creationId="{7284A09A-BBF0-A943-B268-B4B60E758B84}"/>
          </ac:spMkLst>
        </pc:spChg>
      </pc:sldChg>
      <pc:sldChg chg="modSp new mod modTransition">
        <pc:chgData name="Yu-Hsien Jen" userId="6eb486cd-46ba-4f3a-9f9d-dcadd3d0a4e8" providerId="ADAL" clId="{624F0EF9-6AA0-394D-BFD2-56B2DD20D243}" dt="2021-08-26T05:36:44.244" v="19701"/>
        <pc:sldMkLst>
          <pc:docMk/>
          <pc:sldMk cId="4073950124" sldId="279"/>
        </pc:sldMkLst>
        <pc:spChg chg="mod">
          <ac:chgData name="Yu-Hsien Jen" userId="6eb486cd-46ba-4f3a-9f9d-dcadd3d0a4e8" providerId="ADAL" clId="{624F0EF9-6AA0-394D-BFD2-56B2DD20D243}" dt="2021-08-25T21:55:22.323" v="6588" actId="20577"/>
          <ac:spMkLst>
            <pc:docMk/>
            <pc:sldMk cId="4073950124" sldId="279"/>
            <ac:spMk id="2" creationId="{BEC08673-3CD6-6C4A-BB33-62087BCCEE44}"/>
          </ac:spMkLst>
        </pc:spChg>
        <pc:spChg chg="mod">
          <ac:chgData name="Yu-Hsien Jen" userId="6eb486cd-46ba-4f3a-9f9d-dcadd3d0a4e8" providerId="ADAL" clId="{624F0EF9-6AA0-394D-BFD2-56B2DD20D243}" dt="2021-08-25T22:03:03.101" v="7451" actId="20577"/>
          <ac:spMkLst>
            <pc:docMk/>
            <pc:sldMk cId="4073950124" sldId="279"/>
            <ac:spMk id="3" creationId="{75A13FF5-C083-4540-8EF0-312EC68AD09F}"/>
          </ac:spMkLst>
        </pc:spChg>
      </pc:sldChg>
      <pc:sldChg chg="addSp delSp modSp new mod ord modTransition setBg">
        <pc:chgData name="Yu-Hsien Jen" userId="6eb486cd-46ba-4f3a-9f9d-dcadd3d0a4e8" providerId="ADAL" clId="{624F0EF9-6AA0-394D-BFD2-56B2DD20D243}" dt="2021-08-26T05:36:44.244" v="19701"/>
        <pc:sldMkLst>
          <pc:docMk/>
          <pc:sldMk cId="3923858469" sldId="280"/>
        </pc:sldMkLst>
        <pc:spChg chg="mod">
          <ac:chgData name="Yu-Hsien Jen" userId="6eb486cd-46ba-4f3a-9f9d-dcadd3d0a4e8" providerId="ADAL" clId="{624F0EF9-6AA0-394D-BFD2-56B2DD20D243}" dt="2021-08-25T22:11:30.935" v="7677" actId="26606"/>
          <ac:spMkLst>
            <pc:docMk/>
            <pc:sldMk cId="3923858469" sldId="280"/>
            <ac:spMk id="2" creationId="{A53AAD75-825F-314A-A55A-8C53798E2C70}"/>
          </ac:spMkLst>
        </pc:spChg>
        <pc:spChg chg="mod">
          <ac:chgData name="Yu-Hsien Jen" userId="6eb486cd-46ba-4f3a-9f9d-dcadd3d0a4e8" providerId="ADAL" clId="{624F0EF9-6AA0-394D-BFD2-56B2DD20D243}" dt="2021-08-25T22:12:00.286" v="7683" actId="14100"/>
          <ac:spMkLst>
            <pc:docMk/>
            <pc:sldMk cId="3923858469" sldId="280"/>
            <ac:spMk id="3" creationId="{0754FF5B-539C-C246-AF75-E2589FF0FD64}"/>
          </ac:spMkLst>
        </pc:spChg>
        <pc:spChg chg="add del">
          <ac:chgData name="Yu-Hsien Jen" userId="6eb486cd-46ba-4f3a-9f9d-dcadd3d0a4e8" providerId="ADAL" clId="{624F0EF9-6AA0-394D-BFD2-56B2DD20D243}" dt="2021-08-25T22:11:30.935" v="7677" actId="26606"/>
          <ac:spMkLst>
            <pc:docMk/>
            <pc:sldMk cId="3923858469" sldId="280"/>
            <ac:spMk id="10" creationId="{28D31E1B-0407-4223-9642-0B642CBF57D9}"/>
          </ac:spMkLst>
        </pc:spChg>
        <pc:spChg chg="add del">
          <ac:chgData name="Yu-Hsien Jen" userId="6eb486cd-46ba-4f3a-9f9d-dcadd3d0a4e8" providerId="ADAL" clId="{624F0EF9-6AA0-394D-BFD2-56B2DD20D243}" dt="2021-08-25T22:11:30.935" v="7677" actId="26606"/>
          <ac:spMkLst>
            <pc:docMk/>
            <pc:sldMk cId="3923858469" sldId="280"/>
            <ac:spMk id="17" creationId="{D5B0017B-2ECA-49AF-B397-DC140825DF8D}"/>
          </ac:spMkLst>
        </pc:spChg>
        <pc:spChg chg="add del">
          <ac:chgData name="Yu-Hsien Jen" userId="6eb486cd-46ba-4f3a-9f9d-dcadd3d0a4e8" providerId="ADAL" clId="{624F0EF9-6AA0-394D-BFD2-56B2DD20D243}" dt="2021-08-25T22:11:30.935" v="7677" actId="26606"/>
          <ac:spMkLst>
            <pc:docMk/>
            <pc:sldMk cId="3923858469" sldId="280"/>
            <ac:spMk id="19" creationId="{70E96339-907C-46C3-99AC-31179B6F0EBD}"/>
          </ac:spMkLst>
        </pc:spChg>
        <pc:grpChg chg="add del">
          <ac:chgData name="Yu-Hsien Jen" userId="6eb486cd-46ba-4f3a-9f9d-dcadd3d0a4e8" providerId="ADAL" clId="{624F0EF9-6AA0-394D-BFD2-56B2DD20D243}" dt="2021-08-25T22:11:30.935" v="7677" actId="26606"/>
          <ac:grpSpMkLst>
            <pc:docMk/>
            <pc:sldMk cId="3923858469" sldId="280"/>
            <ac:grpSpMk id="12" creationId="{AE1C45F0-260A-458C-96ED-C1F6D2151219}"/>
          </ac:grpSpMkLst>
        </pc:grpChg>
        <pc:picChg chg="add del mod">
          <ac:chgData name="Yu-Hsien Jen" userId="6eb486cd-46ba-4f3a-9f9d-dcadd3d0a4e8" providerId="ADAL" clId="{624F0EF9-6AA0-394D-BFD2-56B2DD20D243}" dt="2021-08-25T22:12:03.177" v="7684" actId="478"/>
          <ac:picMkLst>
            <pc:docMk/>
            <pc:sldMk cId="3923858469" sldId="280"/>
            <ac:picMk id="5" creationId="{0379F96A-7B8A-E045-8FAC-674AC914A7F4}"/>
          </ac:picMkLst>
        </pc:picChg>
        <pc:cxnChg chg="add del">
          <ac:chgData name="Yu-Hsien Jen" userId="6eb486cd-46ba-4f3a-9f9d-dcadd3d0a4e8" providerId="ADAL" clId="{624F0EF9-6AA0-394D-BFD2-56B2DD20D243}" dt="2021-08-25T22:11:30.935" v="7677" actId="26606"/>
          <ac:cxnSpMkLst>
            <pc:docMk/>
            <pc:sldMk cId="3923858469" sldId="280"/>
            <ac:cxnSpMk id="21" creationId="{6CF1BAF6-AD41-4082-B212-8A1F9A2E8779}"/>
          </ac:cxnSpMkLst>
        </pc:cxnChg>
      </pc:sldChg>
      <pc:sldChg chg="addSp modSp new mod modTransition setBg">
        <pc:chgData name="Yu-Hsien Jen" userId="6eb486cd-46ba-4f3a-9f9d-dcadd3d0a4e8" providerId="ADAL" clId="{624F0EF9-6AA0-394D-BFD2-56B2DD20D243}" dt="2021-08-26T05:36:44.244" v="19701"/>
        <pc:sldMkLst>
          <pc:docMk/>
          <pc:sldMk cId="1512623314" sldId="281"/>
        </pc:sldMkLst>
        <pc:spChg chg="mod">
          <ac:chgData name="Yu-Hsien Jen" userId="6eb486cd-46ba-4f3a-9f9d-dcadd3d0a4e8" providerId="ADAL" clId="{624F0EF9-6AA0-394D-BFD2-56B2DD20D243}" dt="2021-08-26T00:11:28.537" v="7917" actId="26606"/>
          <ac:spMkLst>
            <pc:docMk/>
            <pc:sldMk cId="1512623314" sldId="281"/>
            <ac:spMk id="2" creationId="{F4D1F9EB-9B19-9841-9585-A18D3675C135}"/>
          </ac:spMkLst>
        </pc:spChg>
        <pc:spChg chg="mod">
          <ac:chgData name="Yu-Hsien Jen" userId="6eb486cd-46ba-4f3a-9f9d-dcadd3d0a4e8" providerId="ADAL" clId="{624F0EF9-6AA0-394D-BFD2-56B2DD20D243}" dt="2021-08-26T00:11:28.537" v="7917" actId="26606"/>
          <ac:spMkLst>
            <pc:docMk/>
            <pc:sldMk cId="1512623314" sldId="281"/>
            <ac:spMk id="3" creationId="{0DC268A1-F369-5747-A0D7-98B631752E38}"/>
          </ac:spMkLst>
        </pc:spChg>
        <pc:spChg chg="add">
          <ac:chgData name="Yu-Hsien Jen" userId="6eb486cd-46ba-4f3a-9f9d-dcadd3d0a4e8" providerId="ADAL" clId="{624F0EF9-6AA0-394D-BFD2-56B2DD20D243}" dt="2021-08-26T00:11:28.537" v="7917" actId="26606"/>
          <ac:spMkLst>
            <pc:docMk/>
            <pc:sldMk cId="1512623314" sldId="281"/>
            <ac:spMk id="10" creationId="{47942995-B07F-4636-9A06-C6A104B260A8}"/>
          </ac:spMkLst>
        </pc:spChg>
        <pc:spChg chg="add">
          <ac:chgData name="Yu-Hsien Jen" userId="6eb486cd-46ba-4f3a-9f9d-dcadd3d0a4e8" providerId="ADAL" clId="{624F0EF9-6AA0-394D-BFD2-56B2DD20D243}" dt="2021-08-26T00:11:28.537" v="7917" actId="26606"/>
          <ac:spMkLst>
            <pc:docMk/>
            <pc:sldMk cId="1512623314" sldId="281"/>
            <ac:spMk id="17" creationId="{B81933D1-5615-42C7-9C0B-4EB7105CCE2D}"/>
          </ac:spMkLst>
        </pc:spChg>
        <pc:spChg chg="add">
          <ac:chgData name="Yu-Hsien Jen" userId="6eb486cd-46ba-4f3a-9f9d-dcadd3d0a4e8" providerId="ADAL" clId="{624F0EF9-6AA0-394D-BFD2-56B2DD20D243}" dt="2021-08-26T00:11:28.537" v="7917" actId="26606"/>
          <ac:spMkLst>
            <pc:docMk/>
            <pc:sldMk cId="1512623314" sldId="281"/>
            <ac:spMk id="19" creationId="{19C9EAEA-39D0-4B0E-A0EB-51E7B26740B1}"/>
          </ac:spMkLst>
        </pc:spChg>
        <pc:grpChg chg="add">
          <ac:chgData name="Yu-Hsien Jen" userId="6eb486cd-46ba-4f3a-9f9d-dcadd3d0a4e8" providerId="ADAL" clId="{624F0EF9-6AA0-394D-BFD2-56B2DD20D243}" dt="2021-08-26T00:11:28.537" v="7917" actId="26606"/>
          <ac:grpSpMkLst>
            <pc:docMk/>
            <pc:sldMk cId="1512623314" sldId="281"/>
            <ac:grpSpMk id="12" creationId="{032D8612-31EB-44CF-A1D0-14FD4C705424}"/>
          </ac:grpSpMkLst>
        </pc:grpChg>
        <pc:picChg chg="add mod">
          <ac:chgData name="Yu-Hsien Jen" userId="6eb486cd-46ba-4f3a-9f9d-dcadd3d0a4e8" providerId="ADAL" clId="{624F0EF9-6AA0-394D-BFD2-56B2DD20D243}" dt="2021-08-26T00:11:28.537" v="7917" actId="26606"/>
          <ac:picMkLst>
            <pc:docMk/>
            <pc:sldMk cId="1512623314" sldId="281"/>
            <ac:picMk id="5" creationId="{9A5F922E-16A9-6945-A238-31744B3D2057}"/>
          </ac:picMkLst>
        </pc:picChg>
      </pc:sldChg>
      <pc:sldChg chg="new del">
        <pc:chgData name="Yu-Hsien Jen" userId="6eb486cd-46ba-4f3a-9f9d-dcadd3d0a4e8" providerId="ADAL" clId="{624F0EF9-6AA0-394D-BFD2-56B2DD20D243}" dt="2021-08-26T00:10:23.600" v="7878" actId="2696"/>
        <pc:sldMkLst>
          <pc:docMk/>
          <pc:sldMk cId="3637712637" sldId="281"/>
        </pc:sldMkLst>
      </pc:sldChg>
      <pc:sldChg chg="modSp new mod modTransition">
        <pc:chgData name="Yu-Hsien Jen" userId="6eb486cd-46ba-4f3a-9f9d-dcadd3d0a4e8" providerId="ADAL" clId="{624F0EF9-6AA0-394D-BFD2-56B2DD20D243}" dt="2021-08-26T05:36:44.244" v="19701"/>
        <pc:sldMkLst>
          <pc:docMk/>
          <pc:sldMk cId="1872250255" sldId="282"/>
        </pc:sldMkLst>
        <pc:spChg chg="mod">
          <ac:chgData name="Yu-Hsien Jen" userId="6eb486cd-46ba-4f3a-9f9d-dcadd3d0a4e8" providerId="ADAL" clId="{624F0EF9-6AA0-394D-BFD2-56B2DD20D243}" dt="2021-08-26T00:11:42.882" v="7937" actId="20577"/>
          <ac:spMkLst>
            <pc:docMk/>
            <pc:sldMk cId="1872250255" sldId="282"/>
            <ac:spMk id="2" creationId="{5EDF308C-F521-5345-BE0C-149867A0A572}"/>
          </ac:spMkLst>
        </pc:spChg>
        <pc:spChg chg="mod">
          <ac:chgData name="Yu-Hsien Jen" userId="6eb486cd-46ba-4f3a-9f9d-dcadd3d0a4e8" providerId="ADAL" clId="{624F0EF9-6AA0-394D-BFD2-56B2DD20D243}" dt="2021-08-26T00:24:17.786" v="8637" actId="27636"/>
          <ac:spMkLst>
            <pc:docMk/>
            <pc:sldMk cId="1872250255" sldId="282"/>
            <ac:spMk id="3" creationId="{14D4F80E-C084-9B40-8525-7AEEB2901B63}"/>
          </ac:spMkLst>
        </pc:spChg>
      </pc:sldChg>
      <pc:sldChg chg="modSp new mod modTransition">
        <pc:chgData name="Yu-Hsien Jen" userId="6eb486cd-46ba-4f3a-9f9d-dcadd3d0a4e8" providerId="ADAL" clId="{624F0EF9-6AA0-394D-BFD2-56B2DD20D243}" dt="2021-08-26T05:36:44.244" v="19701"/>
        <pc:sldMkLst>
          <pc:docMk/>
          <pc:sldMk cId="4107653944" sldId="283"/>
        </pc:sldMkLst>
        <pc:spChg chg="mod">
          <ac:chgData name="Yu-Hsien Jen" userId="6eb486cd-46ba-4f3a-9f9d-dcadd3d0a4e8" providerId="ADAL" clId="{624F0EF9-6AA0-394D-BFD2-56B2DD20D243}" dt="2021-08-26T00:24:28.614" v="8672" actId="20577"/>
          <ac:spMkLst>
            <pc:docMk/>
            <pc:sldMk cId="4107653944" sldId="283"/>
            <ac:spMk id="2" creationId="{DFB501B2-8AD9-994D-ADEB-486F6AB86ADC}"/>
          </ac:spMkLst>
        </pc:spChg>
        <pc:spChg chg="mod">
          <ac:chgData name="Yu-Hsien Jen" userId="6eb486cd-46ba-4f3a-9f9d-dcadd3d0a4e8" providerId="ADAL" clId="{624F0EF9-6AA0-394D-BFD2-56B2DD20D243}" dt="2021-08-26T00:28:51.144" v="9069" actId="20577"/>
          <ac:spMkLst>
            <pc:docMk/>
            <pc:sldMk cId="4107653944" sldId="283"/>
            <ac:spMk id="3" creationId="{543BDD1E-001F-A346-A10B-C0F3745DBDC1}"/>
          </ac:spMkLst>
        </pc:spChg>
      </pc:sldChg>
      <pc:sldChg chg="addSp delSp modSp new mod modTransition">
        <pc:chgData name="Yu-Hsien Jen" userId="6eb486cd-46ba-4f3a-9f9d-dcadd3d0a4e8" providerId="ADAL" clId="{624F0EF9-6AA0-394D-BFD2-56B2DD20D243}" dt="2021-08-26T05:36:44.244" v="19701"/>
        <pc:sldMkLst>
          <pc:docMk/>
          <pc:sldMk cId="846773497" sldId="284"/>
        </pc:sldMkLst>
        <pc:spChg chg="mod">
          <ac:chgData name="Yu-Hsien Jen" userId="6eb486cd-46ba-4f3a-9f9d-dcadd3d0a4e8" providerId="ADAL" clId="{624F0EF9-6AA0-394D-BFD2-56B2DD20D243}" dt="2021-08-26T00:42:57.289" v="9844" actId="20577"/>
          <ac:spMkLst>
            <pc:docMk/>
            <pc:sldMk cId="846773497" sldId="284"/>
            <ac:spMk id="2" creationId="{1FFBDF10-B873-3349-981E-FC83ADD700F3}"/>
          </ac:spMkLst>
        </pc:spChg>
        <pc:spChg chg="del">
          <ac:chgData name="Yu-Hsien Jen" userId="6eb486cd-46ba-4f3a-9f9d-dcadd3d0a4e8" providerId="ADAL" clId="{624F0EF9-6AA0-394D-BFD2-56B2DD20D243}" dt="2021-08-26T00:29:54.239" v="9125" actId="3680"/>
          <ac:spMkLst>
            <pc:docMk/>
            <pc:sldMk cId="846773497" sldId="284"/>
            <ac:spMk id="3" creationId="{83B37DEB-19C2-B044-B022-3298DECC80AE}"/>
          </ac:spMkLst>
        </pc:spChg>
        <pc:graphicFrameChg chg="add mod ord modGraphic">
          <ac:chgData name="Yu-Hsien Jen" userId="6eb486cd-46ba-4f3a-9f9d-dcadd3d0a4e8" providerId="ADAL" clId="{624F0EF9-6AA0-394D-BFD2-56B2DD20D243}" dt="2021-08-26T00:36:46.467" v="9506" actId="20577"/>
          <ac:graphicFrameMkLst>
            <pc:docMk/>
            <pc:sldMk cId="846773497" sldId="284"/>
            <ac:graphicFrameMk id="4" creationId="{B218DA72-EC8F-0E41-8129-163F9E7CFAE6}"/>
          </ac:graphicFrameMkLst>
        </pc:graphicFrameChg>
      </pc:sldChg>
      <pc:sldChg chg="modSp new mod modTransition">
        <pc:chgData name="Yu-Hsien Jen" userId="6eb486cd-46ba-4f3a-9f9d-dcadd3d0a4e8" providerId="ADAL" clId="{624F0EF9-6AA0-394D-BFD2-56B2DD20D243}" dt="2021-08-26T05:36:44.244" v="19701"/>
        <pc:sldMkLst>
          <pc:docMk/>
          <pc:sldMk cId="3977256245" sldId="285"/>
        </pc:sldMkLst>
        <pc:spChg chg="mod">
          <ac:chgData name="Yu-Hsien Jen" userId="6eb486cd-46ba-4f3a-9f9d-dcadd3d0a4e8" providerId="ADAL" clId="{624F0EF9-6AA0-394D-BFD2-56B2DD20D243}" dt="2021-08-26T00:39:08.881" v="9667" actId="20577"/>
          <ac:spMkLst>
            <pc:docMk/>
            <pc:sldMk cId="3977256245" sldId="285"/>
            <ac:spMk id="2" creationId="{E090BD46-E448-704E-B45A-EC7661E01560}"/>
          </ac:spMkLst>
        </pc:spChg>
        <pc:spChg chg="mod">
          <ac:chgData name="Yu-Hsien Jen" userId="6eb486cd-46ba-4f3a-9f9d-dcadd3d0a4e8" providerId="ADAL" clId="{624F0EF9-6AA0-394D-BFD2-56B2DD20D243}" dt="2021-08-26T00:42:32.697" v="9816" actId="20577"/>
          <ac:spMkLst>
            <pc:docMk/>
            <pc:sldMk cId="3977256245" sldId="285"/>
            <ac:spMk id="3" creationId="{ACA00C78-EFBC-E548-B826-DF3F6EFCA7D2}"/>
          </ac:spMkLst>
        </pc:spChg>
      </pc:sldChg>
      <pc:sldChg chg="addSp delSp modSp new mod modTransition">
        <pc:chgData name="Yu-Hsien Jen" userId="6eb486cd-46ba-4f3a-9f9d-dcadd3d0a4e8" providerId="ADAL" clId="{624F0EF9-6AA0-394D-BFD2-56B2DD20D243}" dt="2021-08-26T05:36:44.244" v="19701"/>
        <pc:sldMkLst>
          <pc:docMk/>
          <pc:sldMk cId="1788384033" sldId="286"/>
        </pc:sldMkLst>
        <pc:spChg chg="mod">
          <ac:chgData name="Yu-Hsien Jen" userId="6eb486cd-46ba-4f3a-9f9d-dcadd3d0a4e8" providerId="ADAL" clId="{624F0EF9-6AA0-394D-BFD2-56B2DD20D243}" dt="2021-08-26T00:43:05.682" v="9845"/>
          <ac:spMkLst>
            <pc:docMk/>
            <pc:sldMk cId="1788384033" sldId="286"/>
            <ac:spMk id="2" creationId="{D857DA80-98F7-584C-9952-B7BD46174D39}"/>
          </ac:spMkLst>
        </pc:spChg>
        <pc:spChg chg="del">
          <ac:chgData name="Yu-Hsien Jen" userId="6eb486cd-46ba-4f3a-9f9d-dcadd3d0a4e8" providerId="ADAL" clId="{624F0EF9-6AA0-394D-BFD2-56B2DD20D243}" dt="2021-08-26T00:43:14.985" v="9846" actId="3680"/>
          <ac:spMkLst>
            <pc:docMk/>
            <pc:sldMk cId="1788384033" sldId="286"/>
            <ac:spMk id="3" creationId="{D80C0DE1-B65F-9846-B6E7-205C0C6C5FEE}"/>
          </ac:spMkLst>
        </pc:spChg>
        <pc:spChg chg="add mod">
          <ac:chgData name="Yu-Hsien Jen" userId="6eb486cd-46ba-4f3a-9f9d-dcadd3d0a4e8" providerId="ADAL" clId="{624F0EF9-6AA0-394D-BFD2-56B2DD20D243}" dt="2021-08-26T00:46:28.830" v="10021" actId="1076"/>
          <ac:spMkLst>
            <pc:docMk/>
            <pc:sldMk cId="1788384033" sldId="286"/>
            <ac:spMk id="5" creationId="{7CDF9ACF-6F8D-A64E-8C47-39F35F6CC297}"/>
          </ac:spMkLst>
        </pc:spChg>
        <pc:graphicFrameChg chg="add mod ord modGraphic">
          <ac:chgData name="Yu-Hsien Jen" userId="6eb486cd-46ba-4f3a-9f9d-dcadd3d0a4e8" providerId="ADAL" clId="{624F0EF9-6AA0-394D-BFD2-56B2DD20D243}" dt="2021-08-26T00:49:51.627" v="10024" actId="14100"/>
          <ac:graphicFrameMkLst>
            <pc:docMk/>
            <pc:sldMk cId="1788384033" sldId="286"/>
            <ac:graphicFrameMk id="4" creationId="{E81BC508-A6EA-8D43-8513-5C07A112B689}"/>
          </ac:graphicFrameMkLst>
        </pc:graphicFrameChg>
      </pc:sldChg>
      <pc:sldChg chg="modSp new mod modTransition">
        <pc:chgData name="Yu-Hsien Jen" userId="6eb486cd-46ba-4f3a-9f9d-dcadd3d0a4e8" providerId="ADAL" clId="{624F0EF9-6AA0-394D-BFD2-56B2DD20D243}" dt="2021-08-26T05:36:44.244" v="19701"/>
        <pc:sldMkLst>
          <pc:docMk/>
          <pc:sldMk cId="958555294" sldId="287"/>
        </pc:sldMkLst>
        <pc:spChg chg="mod">
          <ac:chgData name="Yu-Hsien Jen" userId="6eb486cd-46ba-4f3a-9f9d-dcadd3d0a4e8" providerId="ADAL" clId="{624F0EF9-6AA0-394D-BFD2-56B2DD20D243}" dt="2021-08-26T00:50:00.637" v="10041" actId="20577"/>
          <ac:spMkLst>
            <pc:docMk/>
            <pc:sldMk cId="958555294" sldId="287"/>
            <ac:spMk id="2" creationId="{9675DB35-5D50-6B4A-AAB8-54E84B222C0F}"/>
          </ac:spMkLst>
        </pc:spChg>
        <pc:spChg chg="mod">
          <ac:chgData name="Yu-Hsien Jen" userId="6eb486cd-46ba-4f3a-9f9d-dcadd3d0a4e8" providerId="ADAL" clId="{624F0EF9-6AA0-394D-BFD2-56B2DD20D243}" dt="2021-08-26T00:52:12.495" v="10234" actId="122"/>
          <ac:spMkLst>
            <pc:docMk/>
            <pc:sldMk cId="958555294" sldId="287"/>
            <ac:spMk id="3" creationId="{DF227B05-ADAE-F54A-A9B2-5F2A164C1161}"/>
          </ac:spMkLst>
        </pc:spChg>
      </pc:sldChg>
      <pc:sldChg chg="modSp new mod modTransition">
        <pc:chgData name="Yu-Hsien Jen" userId="6eb486cd-46ba-4f3a-9f9d-dcadd3d0a4e8" providerId="ADAL" clId="{624F0EF9-6AA0-394D-BFD2-56B2DD20D243}" dt="2021-08-26T05:36:44.244" v="19701"/>
        <pc:sldMkLst>
          <pc:docMk/>
          <pc:sldMk cId="3775050124" sldId="288"/>
        </pc:sldMkLst>
        <pc:spChg chg="mod">
          <ac:chgData name="Yu-Hsien Jen" userId="6eb486cd-46ba-4f3a-9f9d-dcadd3d0a4e8" providerId="ADAL" clId="{624F0EF9-6AA0-394D-BFD2-56B2DD20D243}" dt="2021-08-26T00:54:16.993" v="10238" actId="20577"/>
          <ac:spMkLst>
            <pc:docMk/>
            <pc:sldMk cId="3775050124" sldId="288"/>
            <ac:spMk id="2" creationId="{18EE5427-4788-FA4F-BA46-FAE92FB93569}"/>
          </ac:spMkLst>
        </pc:spChg>
        <pc:spChg chg="mod">
          <ac:chgData name="Yu-Hsien Jen" userId="6eb486cd-46ba-4f3a-9f9d-dcadd3d0a4e8" providerId="ADAL" clId="{624F0EF9-6AA0-394D-BFD2-56B2DD20D243}" dt="2021-08-26T00:55:04.869" v="10260" actId="122"/>
          <ac:spMkLst>
            <pc:docMk/>
            <pc:sldMk cId="3775050124" sldId="288"/>
            <ac:spMk id="3" creationId="{0AFB7A74-EF1D-604B-8C5E-EF160123FE9B}"/>
          </ac:spMkLst>
        </pc:spChg>
      </pc:sldChg>
      <pc:sldChg chg="modSp new mod modTransition">
        <pc:chgData name="Yu-Hsien Jen" userId="6eb486cd-46ba-4f3a-9f9d-dcadd3d0a4e8" providerId="ADAL" clId="{624F0EF9-6AA0-394D-BFD2-56B2DD20D243}" dt="2021-08-26T05:36:44.244" v="19701"/>
        <pc:sldMkLst>
          <pc:docMk/>
          <pc:sldMk cId="2530174069" sldId="289"/>
        </pc:sldMkLst>
        <pc:spChg chg="mod">
          <ac:chgData name="Yu-Hsien Jen" userId="6eb486cd-46ba-4f3a-9f9d-dcadd3d0a4e8" providerId="ADAL" clId="{624F0EF9-6AA0-394D-BFD2-56B2DD20D243}" dt="2021-08-26T00:58:08.290" v="10266" actId="20577"/>
          <ac:spMkLst>
            <pc:docMk/>
            <pc:sldMk cId="2530174069" sldId="289"/>
            <ac:spMk id="2" creationId="{2570491D-326D-374F-988F-0B602C4BC994}"/>
          </ac:spMkLst>
        </pc:spChg>
        <pc:spChg chg="mod">
          <ac:chgData name="Yu-Hsien Jen" userId="6eb486cd-46ba-4f3a-9f9d-dcadd3d0a4e8" providerId="ADAL" clId="{624F0EF9-6AA0-394D-BFD2-56B2DD20D243}" dt="2021-08-26T00:58:52.658" v="10289" actId="20577"/>
          <ac:spMkLst>
            <pc:docMk/>
            <pc:sldMk cId="2530174069" sldId="289"/>
            <ac:spMk id="3" creationId="{2DAA3AD7-3F0D-DE4C-AB92-3DB262D5035A}"/>
          </ac:spMkLst>
        </pc:spChg>
      </pc:sldChg>
      <pc:sldChg chg="modSp new mod modTransition">
        <pc:chgData name="Yu-Hsien Jen" userId="6eb486cd-46ba-4f3a-9f9d-dcadd3d0a4e8" providerId="ADAL" clId="{624F0EF9-6AA0-394D-BFD2-56B2DD20D243}" dt="2021-08-26T05:36:44.244" v="19701"/>
        <pc:sldMkLst>
          <pc:docMk/>
          <pc:sldMk cId="1384012965" sldId="290"/>
        </pc:sldMkLst>
        <pc:spChg chg="mod">
          <ac:chgData name="Yu-Hsien Jen" userId="6eb486cd-46ba-4f3a-9f9d-dcadd3d0a4e8" providerId="ADAL" clId="{624F0EF9-6AA0-394D-BFD2-56B2DD20D243}" dt="2021-08-26T01:04:54.175" v="10293" actId="20577"/>
          <ac:spMkLst>
            <pc:docMk/>
            <pc:sldMk cId="1384012965" sldId="290"/>
            <ac:spMk id="2" creationId="{36F3656D-EA4A-004C-8D83-BA41C2189C6D}"/>
          </ac:spMkLst>
        </pc:spChg>
        <pc:spChg chg="mod">
          <ac:chgData name="Yu-Hsien Jen" userId="6eb486cd-46ba-4f3a-9f9d-dcadd3d0a4e8" providerId="ADAL" clId="{624F0EF9-6AA0-394D-BFD2-56B2DD20D243}" dt="2021-08-26T01:06:13.527" v="10339" actId="20577"/>
          <ac:spMkLst>
            <pc:docMk/>
            <pc:sldMk cId="1384012965" sldId="290"/>
            <ac:spMk id="3" creationId="{9AE2230D-3C20-EB43-86DC-D8AB22291D35}"/>
          </ac:spMkLst>
        </pc:spChg>
      </pc:sldChg>
      <pc:sldChg chg="modSp new mod modTransition">
        <pc:chgData name="Yu-Hsien Jen" userId="6eb486cd-46ba-4f3a-9f9d-dcadd3d0a4e8" providerId="ADAL" clId="{624F0EF9-6AA0-394D-BFD2-56B2DD20D243}" dt="2021-08-26T05:36:44.244" v="19701"/>
        <pc:sldMkLst>
          <pc:docMk/>
          <pc:sldMk cId="2395216907" sldId="291"/>
        </pc:sldMkLst>
        <pc:spChg chg="mod">
          <ac:chgData name="Yu-Hsien Jen" userId="6eb486cd-46ba-4f3a-9f9d-dcadd3d0a4e8" providerId="ADAL" clId="{624F0EF9-6AA0-394D-BFD2-56B2DD20D243}" dt="2021-08-26T01:10:23.246" v="10370" actId="20577"/>
          <ac:spMkLst>
            <pc:docMk/>
            <pc:sldMk cId="2395216907" sldId="291"/>
            <ac:spMk id="2" creationId="{8856B410-2C91-9D43-98F2-A754E0D16330}"/>
          </ac:spMkLst>
        </pc:spChg>
        <pc:spChg chg="mod">
          <ac:chgData name="Yu-Hsien Jen" userId="6eb486cd-46ba-4f3a-9f9d-dcadd3d0a4e8" providerId="ADAL" clId="{624F0EF9-6AA0-394D-BFD2-56B2DD20D243}" dt="2021-08-26T01:16:09.160" v="10893" actId="20577"/>
          <ac:spMkLst>
            <pc:docMk/>
            <pc:sldMk cId="2395216907" sldId="291"/>
            <ac:spMk id="3" creationId="{9F015DE0-61E2-194C-9793-5A96A0F5A6FE}"/>
          </ac:spMkLst>
        </pc:spChg>
      </pc:sldChg>
      <pc:sldChg chg="addSp delSp modSp new mod modTransition setBg">
        <pc:chgData name="Yu-Hsien Jen" userId="6eb486cd-46ba-4f3a-9f9d-dcadd3d0a4e8" providerId="ADAL" clId="{624F0EF9-6AA0-394D-BFD2-56B2DD20D243}" dt="2021-08-26T05:36:44.244" v="19701"/>
        <pc:sldMkLst>
          <pc:docMk/>
          <pc:sldMk cId="256620919" sldId="292"/>
        </pc:sldMkLst>
        <pc:spChg chg="add del mod">
          <ac:chgData name="Yu-Hsien Jen" userId="6eb486cd-46ba-4f3a-9f9d-dcadd3d0a4e8" providerId="ADAL" clId="{624F0EF9-6AA0-394D-BFD2-56B2DD20D243}" dt="2021-08-26T01:17:18.322" v="10975" actId="20577"/>
          <ac:spMkLst>
            <pc:docMk/>
            <pc:sldMk cId="256620919" sldId="292"/>
            <ac:spMk id="2" creationId="{EA8FC21F-6FB7-C042-A819-DC3499FDB0E8}"/>
          </ac:spMkLst>
        </pc:spChg>
        <pc:spChg chg="del">
          <ac:chgData name="Yu-Hsien Jen" userId="6eb486cd-46ba-4f3a-9f9d-dcadd3d0a4e8" providerId="ADAL" clId="{624F0EF9-6AA0-394D-BFD2-56B2DD20D243}" dt="2021-08-26T01:16:03.156" v="10889"/>
          <ac:spMkLst>
            <pc:docMk/>
            <pc:sldMk cId="256620919" sldId="292"/>
            <ac:spMk id="3" creationId="{4D5D0803-06F6-194A-B127-40DBE9DB08F8}"/>
          </ac:spMkLst>
        </pc:spChg>
        <pc:spChg chg="add del mod">
          <ac:chgData name="Yu-Hsien Jen" userId="6eb486cd-46ba-4f3a-9f9d-dcadd3d0a4e8" providerId="ADAL" clId="{624F0EF9-6AA0-394D-BFD2-56B2DD20D243}" dt="2021-08-26T01:16:08.664" v="10892"/>
          <ac:spMkLst>
            <pc:docMk/>
            <pc:sldMk cId="256620919" sldId="292"/>
            <ac:spMk id="5" creationId="{5BC6C7A3-7BBB-544E-BC0A-A70275D73C10}"/>
          </ac:spMkLst>
        </pc:spChg>
        <pc:spChg chg="add del mod">
          <ac:chgData name="Yu-Hsien Jen" userId="6eb486cd-46ba-4f3a-9f9d-dcadd3d0a4e8" providerId="ADAL" clId="{624F0EF9-6AA0-394D-BFD2-56B2DD20D243}" dt="2021-08-26T01:16:08.664" v="10892"/>
          <ac:spMkLst>
            <pc:docMk/>
            <pc:sldMk cId="256620919" sldId="292"/>
            <ac:spMk id="6" creationId="{0C539C31-D5D7-E649-B882-9803C3A939BA}"/>
          </ac:spMkLst>
        </pc:spChg>
        <pc:spChg chg="add del mod">
          <ac:chgData name="Yu-Hsien Jen" userId="6eb486cd-46ba-4f3a-9f9d-dcadd3d0a4e8" providerId="ADAL" clId="{624F0EF9-6AA0-394D-BFD2-56B2DD20D243}" dt="2021-08-26T01:16:08.664" v="10892"/>
          <ac:spMkLst>
            <pc:docMk/>
            <pc:sldMk cId="256620919" sldId="292"/>
            <ac:spMk id="7" creationId="{02C21690-BA2D-B349-A60B-60C5A0453EBF}"/>
          </ac:spMkLst>
        </pc:spChg>
        <pc:spChg chg="add del mod">
          <ac:chgData name="Yu-Hsien Jen" userId="6eb486cd-46ba-4f3a-9f9d-dcadd3d0a4e8" providerId="ADAL" clId="{624F0EF9-6AA0-394D-BFD2-56B2DD20D243}" dt="2021-08-26T01:16:08.664" v="10892"/>
          <ac:spMkLst>
            <pc:docMk/>
            <pc:sldMk cId="256620919" sldId="292"/>
            <ac:spMk id="8" creationId="{BA987C24-E311-3B46-9B5E-424DD2EDC430}"/>
          </ac:spMkLst>
        </pc:spChg>
        <pc:spChg chg="add del mod">
          <ac:chgData name="Yu-Hsien Jen" userId="6eb486cd-46ba-4f3a-9f9d-dcadd3d0a4e8" providerId="ADAL" clId="{624F0EF9-6AA0-394D-BFD2-56B2DD20D243}" dt="2021-08-26T01:16:08.664" v="10892"/>
          <ac:spMkLst>
            <pc:docMk/>
            <pc:sldMk cId="256620919" sldId="292"/>
            <ac:spMk id="9" creationId="{071C4182-6008-D949-991F-DE3699F6E8E1}"/>
          </ac:spMkLst>
        </pc:spChg>
        <pc:spChg chg="add del mod">
          <ac:chgData name="Yu-Hsien Jen" userId="6eb486cd-46ba-4f3a-9f9d-dcadd3d0a4e8" providerId="ADAL" clId="{624F0EF9-6AA0-394D-BFD2-56B2DD20D243}" dt="2021-08-26T01:16:08.664" v="10892"/>
          <ac:spMkLst>
            <pc:docMk/>
            <pc:sldMk cId="256620919" sldId="292"/>
            <ac:spMk id="10" creationId="{FDA958CC-7415-DF40-AA27-786F59B33162}"/>
          </ac:spMkLst>
        </pc:spChg>
        <pc:spChg chg="add del mod">
          <ac:chgData name="Yu-Hsien Jen" userId="6eb486cd-46ba-4f3a-9f9d-dcadd3d0a4e8" providerId="ADAL" clId="{624F0EF9-6AA0-394D-BFD2-56B2DD20D243}" dt="2021-08-26T01:16:08.664" v="10892"/>
          <ac:spMkLst>
            <pc:docMk/>
            <pc:sldMk cId="256620919" sldId="292"/>
            <ac:spMk id="11" creationId="{686775BF-DB36-094E-A739-F012458CC5BD}"/>
          </ac:spMkLst>
        </pc:spChg>
        <pc:spChg chg="add del mod">
          <ac:chgData name="Yu-Hsien Jen" userId="6eb486cd-46ba-4f3a-9f9d-dcadd3d0a4e8" providerId="ADAL" clId="{624F0EF9-6AA0-394D-BFD2-56B2DD20D243}" dt="2021-08-26T01:16:08.664" v="10892"/>
          <ac:spMkLst>
            <pc:docMk/>
            <pc:sldMk cId="256620919" sldId="292"/>
            <ac:spMk id="12" creationId="{0ECB9576-8563-4E42-B984-71B95B03FD07}"/>
          </ac:spMkLst>
        </pc:spChg>
        <pc:spChg chg="add del mod">
          <ac:chgData name="Yu-Hsien Jen" userId="6eb486cd-46ba-4f3a-9f9d-dcadd3d0a4e8" providerId="ADAL" clId="{624F0EF9-6AA0-394D-BFD2-56B2DD20D243}" dt="2021-08-26T01:16:35.990" v="10896" actId="931"/>
          <ac:spMkLst>
            <pc:docMk/>
            <pc:sldMk cId="256620919" sldId="292"/>
            <ac:spMk id="14" creationId="{36D2F5B6-CF89-2E4C-BF1D-386709726878}"/>
          </ac:spMkLst>
        </pc:spChg>
        <pc:spChg chg="add del">
          <ac:chgData name="Yu-Hsien Jen" userId="6eb486cd-46ba-4f3a-9f9d-dcadd3d0a4e8" providerId="ADAL" clId="{624F0EF9-6AA0-394D-BFD2-56B2DD20D243}" dt="2021-08-26T01:16:07.548" v="10891" actId="26606"/>
          <ac:spMkLst>
            <pc:docMk/>
            <pc:sldMk cId="256620919" sldId="292"/>
            <ac:spMk id="17" creationId="{F3060C83-F051-4F0E-ABAD-AA0DFC48B218}"/>
          </ac:spMkLst>
        </pc:spChg>
        <pc:spChg chg="add mod">
          <ac:chgData name="Yu-Hsien Jen" userId="6eb486cd-46ba-4f3a-9f9d-dcadd3d0a4e8" providerId="ADAL" clId="{624F0EF9-6AA0-394D-BFD2-56B2DD20D243}" dt="2021-08-26T01:19:27.095" v="11260" actId="20577"/>
          <ac:spMkLst>
            <pc:docMk/>
            <pc:sldMk cId="256620919" sldId="292"/>
            <ac:spMk id="18" creationId="{F5B92AE8-114A-BE44-85B4-5AE4B4602874}"/>
          </ac:spMkLst>
        </pc:spChg>
        <pc:spChg chg="add del">
          <ac:chgData name="Yu-Hsien Jen" userId="6eb486cd-46ba-4f3a-9f9d-dcadd3d0a4e8" providerId="ADAL" clId="{624F0EF9-6AA0-394D-BFD2-56B2DD20D243}" dt="2021-08-26T01:16:07.548" v="10891" actId="26606"/>
          <ac:spMkLst>
            <pc:docMk/>
            <pc:sldMk cId="256620919" sldId="292"/>
            <ac:spMk id="19" creationId="{83C98ABE-055B-441F-B07E-44F97F083C39}"/>
          </ac:spMkLst>
        </pc:spChg>
        <pc:spChg chg="add del">
          <ac:chgData name="Yu-Hsien Jen" userId="6eb486cd-46ba-4f3a-9f9d-dcadd3d0a4e8" providerId="ADAL" clId="{624F0EF9-6AA0-394D-BFD2-56B2DD20D243}" dt="2021-08-26T01:16:07.548" v="10891" actId="26606"/>
          <ac:spMkLst>
            <pc:docMk/>
            <pc:sldMk cId="256620919" sldId="292"/>
            <ac:spMk id="21" creationId="{29FDB030-9B49-4CED-8CCD-4D99382388AC}"/>
          </ac:spMkLst>
        </pc:spChg>
        <pc:spChg chg="add del">
          <ac:chgData name="Yu-Hsien Jen" userId="6eb486cd-46ba-4f3a-9f9d-dcadd3d0a4e8" providerId="ADAL" clId="{624F0EF9-6AA0-394D-BFD2-56B2DD20D243}" dt="2021-08-26T01:16:07.548" v="10891" actId="26606"/>
          <ac:spMkLst>
            <pc:docMk/>
            <pc:sldMk cId="256620919" sldId="292"/>
            <ac:spMk id="23" creationId="{3783CA14-24A1-485C-8B30-D6A5D87987AD}"/>
          </ac:spMkLst>
        </pc:spChg>
        <pc:spChg chg="add del">
          <ac:chgData name="Yu-Hsien Jen" userId="6eb486cd-46ba-4f3a-9f9d-dcadd3d0a4e8" providerId="ADAL" clId="{624F0EF9-6AA0-394D-BFD2-56B2DD20D243}" dt="2021-08-26T01:16:07.548" v="10891" actId="26606"/>
          <ac:spMkLst>
            <pc:docMk/>
            <pc:sldMk cId="256620919" sldId="292"/>
            <ac:spMk id="25" creationId="{9A97C86A-04D6-40F7-AE84-31AB43E6A846}"/>
          </ac:spMkLst>
        </pc:spChg>
        <pc:spChg chg="add del">
          <ac:chgData name="Yu-Hsien Jen" userId="6eb486cd-46ba-4f3a-9f9d-dcadd3d0a4e8" providerId="ADAL" clId="{624F0EF9-6AA0-394D-BFD2-56B2DD20D243}" dt="2021-08-26T01:16:07.548" v="10891" actId="26606"/>
          <ac:spMkLst>
            <pc:docMk/>
            <pc:sldMk cId="256620919" sldId="292"/>
            <ac:spMk id="27" creationId="{FF9F2414-84E8-453E-B1F3-389FDE8192D9}"/>
          </ac:spMkLst>
        </pc:spChg>
        <pc:spChg chg="add del">
          <ac:chgData name="Yu-Hsien Jen" userId="6eb486cd-46ba-4f3a-9f9d-dcadd3d0a4e8" providerId="ADAL" clId="{624F0EF9-6AA0-394D-BFD2-56B2DD20D243}" dt="2021-08-26T01:16:07.548" v="10891" actId="26606"/>
          <ac:spMkLst>
            <pc:docMk/>
            <pc:sldMk cId="256620919" sldId="292"/>
            <ac:spMk id="29" creationId="{3ECA69A1-7536-43AC-85EF-C7106179F5ED}"/>
          </ac:spMkLst>
        </pc:spChg>
        <pc:graphicFrameChg chg="add del mod ord">
          <ac:chgData name="Yu-Hsien Jen" userId="6eb486cd-46ba-4f3a-9f9d-dcadd3d0a4e8" providerId="ADAL" clId="{624F0EF9-6AA0-394D-BFD2-56B2DD20D243}" dt="2021-08-26T01:16:16.611" v="10894" actId="478"/>
          <ac:graphicFrameMkLst>
            <pc:docMk/>
            <pc:sldMk cId="256620919" sldId="292"/>
            <ac:graphicFrameMk id="4" creationId="{CEB5BFBB-A955-8D4F-AF0F-C2EEDCF81407}"/>
          </ac:graphicFrameMkLst>
        </pc:graphicFrameChg>
        <pc:picChg chg="add mod ord">
          <ac:chgData name="Yu-Hsien Jen" userId="6eb486cd-46ba-4f3a-9f9d-dcadd3d0a4e8" providerId="ADAL" clId="{624F0EF9-6AA0-394D-BFD2-56B2DD20D243}" dt="2021-08-26T01:18:06.179" v="10984" actId="1076"/>
          <ac:picMkLst>
            <pc:docMk/>
            <pc:sldMk cId="256620919" sldId="292"/>
            <ac:picMk id="16" creationId="{8D3A2949-363E-AB46-8261-23D97CD291D1}"/>
          </ac:picMkLst>
        </pc:picChg>
      </pc:sldChg>
      <pc:sldChg chg="modSp new mod modTransition">
        <pc:chgData name="Yu-Hsien Jen" userId="6eb486cd-46ba-4f3a-9f9d-dcadd3d0a4e8" providerId="ADAL" clId="{624F0EF9-6AA0-394D-BFD2-56B2DD20D243}" dt="2021-08-26T05:36:44.244" v="19701"/>
        <pc:sldMkLst>
          <pc:docMk/>
          <pc:sldMk cId="286805960" sldId="293"/>
        </pc:sldMkLst>
        <pc:spChg chg="mod">
          <ac:chgData name="Yu-Hsien Jen" userId="6eb486cd-46ba-4f3a-9f9d-dcadd3d0a4e8" providerId="ADAL" clId="{624F0EF9-6AA0-394D-BFD2-56B2DD20D243}" dt="2021-08-26T01:22:19.120" v="11290" actId="20577"/>
          <ac:spMkLst>
            <pc:docMk/>
            <pc:sldMk cId="286805960" sldId="293"/>
            <ac:spMk id="2" creationId="{11FF8B74-D6F7-6944-BDF6-C5A25F90D2FF}"/>
          </ac:spMkLst>
        </pc:spChg>
        <pc:spChg chg="mod">
          <ac:chgData name="Yu-Hsien Jen" userId="6eb486cd-46ba-4f3a-9f9d-dcadd3d0a4e8" providerId="ADAL" clId="{624F0EF9-6AA0-394D-BFD2-56B2DD20D243}" dt="2021-08-26T01:22:12.997" v="11273" actId="122"/>
          <ac:spMkLst>
            <pc:docMk/>
            <pc:sldMk cId="286805960" sldId="293"/>
            <ac:spMk id="3" creationId="{70ECB51C-4A63-8844-99FD-3C1FECCF2560}"/>
          </ac:spMkLst>
        </pc:spChg>
      </pc:sldChg>
      <pc:sldChg chg="addSp delSp modSp add mod modTransition setBg delDesignElem">
        <pc:chgData name="Yu-Hsien Jen" userId="6eb486cd-46ba-4f3a-9f9d-dcadd3d0a4e8" providerId="ADAL" clId="{624F0EF9-6AA0-394D-BFD2-56B2DD20D243}" dt="2021-08-26T05:36:44.244" v="19701"/>
        <pc:sldMkLst>
          <pc:docMk/>
          <pc:sldMk cId="328728648" sldId="294"/>
        </pc:sldMkLst>
        <pc:spChg chg="mod">
          <ac:chgData name="Yu-Hsien Jen" userId="6eb486cd-46ba-4f3a-9f9d-dcadd3d0a4e8" providerId="ADAL" clId="{624F0EF9-6AA0-394D-BFD2-56B2DD20D243}" dt="2021-08-26T01:33:43.651" v="11835" actId="20577"/>
          <ac:spMkLst>
            <pc:docMk/>
            <pc:sldMk cId="328728648" sldId="294"/>
            <ac:spMk id="2" creationId="{F4D1F9EB-9B19-9841-9585-A18D3675C135}"/>
          </ac:spMkLst>
        </pc:spChg>
        <pc:spChg chg="del">
          <ac:chgData name="Yu-Hsien Jen" userId="6eb486cd-46ba-4f3a-9f9d-dcadd3d0a4e8" providerId="ADAL" clId="{624F0EF9-6AA0-394D-BFD2-56B2DD20D243}" dt="2021-08-26T01:27:11.591" v="11310"/>
          <ac:spMkLst>
            <pc:docMk/>
            <pc:sldMk cId="328728648" sldId="294"/>
            <ac:spMk id="10" creationId="{47942995-B07F-4636-9A06-C6A104B260A8}"/>
          </ac:spMkLst>
        </pc:spChg>
        <pc:spChg chg="add">
          <ac:chgData name="Yu-Hsien Jen" userId="6eb486cd-46ba-4f3a-9f9d-dcadd3d0a4e8" providerId="ADAL" clId="{624F0EF9-6AA0-394D-BFD2-56B2DD20D243}" dt="2021-08-26T01:28:03.213" v="11315" actId="26606"/>
          <ac:spMkLst>
            <pc:docMk/>
            <pc:sldMk cId="328728648" sldId="294"/>
            <ac:spMk id="11" creationId="{47942995-B07F-4636-9A06-C6A104B260A8}"/>
          </ac:spMkLst>
        </pc:spChg>
        <pc:spChg chg="del">
          <ac:chgData name="Yu-Hsien Jen" userId="6eb486cd-46ba-4f3a-9f9d-dcadd3d0a4e8" providerId="ADAL" clId="{624F0EF9-6AA0-394D-BFD2-56B2DD20D243}" dt="2021-08-26T01:27:11.591" v="11310"/>
          <ac:spMkLst>
            <pc:docMk/>
            <pc:sldMk cId="328728648" sldId="294"/>
            <ac:spMk id="17" creationId="{B81933D1-5615-42C7-9C0B-4EB7105CCE2D}"/>
          </ac:spMkLst>
        </pc:spChg>
        <pc:spChg chg="add">
          <ac:chgData name="Yu-Hsien Jen" userId="6eb486cd-46ba-4f3a-9f9d-dcadd3d0a4e8" providerId="ADAL" clId="{624F0EF9-6AA0-394D-BFD2-56B2DD20D243}" dt="2021-08-26T01:28:03.213" v="11315" actId="26606"/>
          <ac:spMkLst>
            <pc:docMk/>
            <pc:sldMk cId="328728648" sldId="294"/>
            <ac:spMk id="18" creationId="{B81933D1-5615-42C7-9C0B-4EB7105CCE2D}"/>
          </ac:spMkLst>
        </pc:spChg>
        <pc:spChg chg="del">
          <ac:chgData name="Yu-Hsien Jen" userId="6eb486cd-46ba-4f3a-9f9d-dcadd3d0a4e8" providerId="ADAL" clId="{624F0EF9-6AA0-394D-BFD2-56B2DD20D243}" dt="2021-08-26T01:27:11.591" v="11310"/>
          <ac:spMkLst>
            <pc:docMk/>
            <pc:sldMk cId="328728648" sldId="294"/>
            <ac:spMk id="19" creationId="{19C9EAEA-39D0-4B0E-A0EB-51E7B26740B1}"/>
          </ac:spMkLst>
        </pc:spChg>
        <pc:spChg chg="add">
          <ac:chgData name="Yu-Hsien Jen" userId="6eb486cd-46ba-4f3a-9f9d-dcadd3d0a4e8" providerId="ADAL" clId="{624F0EF9-6AA0-394D-BFD2-56B2DD20D243}" dt="2021-08-26T01:28:03.213" v="11315" actId="26606"/>
          <ac:spMkLst>
            <pc:docMk/>
            <pc:sldMk cId="328728648" sldId="294"/>
            <ac:spMk id="20" creationId="{19C9EAEA-39D0-4B0E-A0EB-51E7B26740B1}"/>
          </ac:spMkLst>
        </pc:spChg>
        <pc:grpChg chg="del">
          <ac:chgData name="Yu-Hsien Jen" userId="6eb486cd-46ba-4f3a-9f9d-dcadd3d0a4e8" providerId="ADAL" clId="{624F0EF9-6AA0-394D-BFD2-56B2DD20D243}" dt="2021-08-26T01:27:11.591" v="11310"/>
          <ac:grpSpMkLst>
            <pc:docMk/>
            <pc:sldMk cId="328728648" sldId="294"/>
            <ac:grpSpMk id="12" creationId="{032D8612-31EB-44CF-A1D0-14FD4C705424}"/>
          </ac:grpSpMkLst>
        </pc:grpChg>
        <pc:grpChg chg="add">
          <ac:chgData name="Yu-Hsien Jen" userId="6eb486cd-46ba-4f3a-9f9d-dcadd3d0a4e8" providerId="ADAL" clId="{624F0EF9-6AA0-394D-BFD2-56B2DD20D243}" dt="2021-08-26T01:28:03.213" v="11315" actId="26606"/>
          <ac:grpSpMkLst>
            <pc:docMk/>
            <pc:sldMk cId="328728648" sldId="294"/>
            <ac:grpSpMk id="13" creationId="{032D8612-31EB-44CF-A1D0-14FD4C705424}"/>
          </ac:grpSpMkLst>
        </pc:grpChg>
        <pc:picChg chg="del">
          <ac:chgData name="Yu-Hsien Jen" userId="6eb486cd-46ba-4f3a-9f9d-dcadd3d0a4e8" providerId="ADAL" clId="{624F0EF9-6AA0-394D-BFD2-56B2DD20D243}" dt="2021-08-26T01:27:48.055" v="11313" actId="478"/>
          <ac:picMkLst>
            <pc:docMk/>
            <pc:sldMk cId="328728648" sldId="294"/>
            <ac:picMk id="5" creationId="{9A5F922E-16A9-6945-A238-31744B3D2057}"/>
          </ac:picMkLst>
        </pc:picChg>
        <pc:picChg chg="add mod">
          <ac:chgData name="Yu-Hsien Jen" userId="6eb486cd-46ba-4f3a-9f9d-dcadd3d0a4e8" providerId="ADAL" clId="{624F0EF9-6AA0-394D-BFD2-56B2DD20D243}" dt="2021-08-26T01:28:03.213" v="11315" actId="26606"/>
          <ac:picMkLst>
            <pc:docMk/>
            <pc:sldMk cId="328728648" sldId="294"/>
            <ac:picMk id="6" creationId="{09AB4259-F471-0E4E-9D38-ECEAD43E0148}"/>
          </ac:picMkLst>
        </pc:picChg>
      </pc:sldChg>
      <pc:sldChg chg="new del">
        <pc:chgData name="Yu-Hsien Jen" userId="6eb486cd-46ba-4f3a-9f9d-dcadd3d0a4e8" providerId="ADAL" clId="{624F0EF9-6AA0-394D-BFD2-56B2DD20D243}" dt="2021-08-26T01:25:29.706" v="11292" actId="2696"/>
        <pc:sldMkLst>
          <pc:docMk/>
          <pc:sldMk cId="537218544" sldId="294"/>
        </pc:sldMkLst>
      </pc:sldChg>
      <pc:sldChg chg="new del">
        <pc:chgData name="Yu-Hsien Jen" userId="6eb486cd-46ba-4f3a-9f9d-dcadd3d0a4e8" providerId="ADAL" clId="{624F0EF9-6AA0-394D-BFD2-56B2DD20D243}" dt="2021-08-26T01:25:34.317" v="11294" actId="2696"/>
        <pc:sldMkLst>
          <pc:docMk/>
          <pc:sldMk cId="1778675110" sldId="294"/>
        </pc:sldMkLst>
      </pc:sldChg>
      <pc:sldChg chg="modSp new mod modTransition">
        <pc:chgData name="Yu-Hsien Jen" userId="6eb486cd-46ba-4f3a-9f9d-dcadd3d0a4e8" providerId="ADAL" clId="{624F0EF9-6AA0-394D-BFD2-56B2DD20D243}" dt="2021-08-26T05:36:44.244" v="19701"/>
        <pc:sldMkLst>
          <pc:docMk/>
          <pc:sldMk cId="2261313339" sldId="295"/>
        </pc:sldMkLst>
        <pc:spChg chg="mod">
          <ac:chgData name="Yu-Hsien Jen" userId="6eb486cd-46ba-4f3a-9f9d-dcadd3d0a4e8" providerId="ADAL" clId="{624F0EF9-6AA0-394D-BFD2-56B2DD20D243}" dt="2021-08-26T01:29:31.502" v="11423" actId="20577"/>
          <ac:spMkLst>
            <pc:docMk/>
            <pc:sldMk cId="2261313339" sldId="295"/>
            <ac:spMk id="2" creationId="{6D073038-5A30-DC49-AA0F-3843EAF309B4}"/>
          </ac:spMkLst>
        </pc:spChg>
        <pc:spChg chg="mod">
          <ac:chgData name="Yu-Hsien Jen" userId="6eb486cd-46ba-4f3a-9f9d-dcadd3d0a4e8" providerId="ADAL" clId="{624F0EF9-6AA0-394D-BFD2-56B2DD20D243}" dt="2021-08-26T01:37:06.070" v="12186" actId="27636"/>
          <ac:spMkLst>
            <pc:docMk/>
            <pc:sldMk cId="2261313339" sldId="295"/>
            <ac:spMk id="3" creationId="{715C80BD-6338-224F-BB5A-B8222C2909AF}"/>
          </ac:spMkLst>
        </pc:spChg>
      </pc:sldChg>
      <pc:sldChg chg="modSp new mod modTransition">
        <pc:chgData name="Yu-Hsien Jen" userId="6eb486cd-46ba-4f3a-9f9d-dcadd3d0a4e8" providerId="ADAL" clId="{624F0EF9-6AA0-394D-BFD2-56B2DD20D243}" dt="2021-08-26T18:07:27.632" v="24997" actId="20577"/>
        <pc:sldMkLst>
          <pc:docMk/>
          <pc:sldMk cId="2184620097" sldId="296"/>
        </pc:sldMkLst>
        <pc:spChg chg="mod">
          <ac:chgData name="Yu-Hsien Jen" userId="6eb486cd-46ba-4f3a-9f9d-dcadd3d0a4e8" providerId="ADAL" clId="{624F0EF9-6AA0-394D-BFD2-56B2DD20D243}" dt="2021-08-26T18:07:27.632" v="24997" actId="20577"/>
          <ac:spMkLst>
            <pc:docMk/>
            <pc:sldMk cId="2184620097" sldId="296"/>
            <ac:spMk id="2" creationId="{B88D179C-E7F4-7145-9C0A-FED9F4E7B64F}"/>
          </ac:spMkLst>
        </pc:spChg>
        <pc:spChg chg="mod">
          <ac:chgData name="Yu-Hsien Jen" userId="6eb486cd-46ba-4f3a-9f9d-dcadd3d0a4e8" providerId="ADAL" clId="{624F0EF9-6AA0-394D-BFD2-56B2DD20D243}" dt="2021-08-26T18:07:26.667" v="24995" actId="20577"/>
          <ac:spMkLst>
            <pc:docMk/>
            <pc:sldMk cId="2184620097" sldId="296"/>
            <ac:spMk id="3" creationId="{D3738DCE-186F-7A4A-93BB-1C871B134DB8}"/>
          </ac:spMkLst>
        </pc:spChg>
      </pc:sldChg>
      <pc:sldChg chg="modSp new mod modTransition">
        <pc:chgData name="Yu-Hsien Jen" userId="6eb486cd-46ba-4f3a-9f9d-dcadd3d0a4e8" providerId="ADAL" clId="{624F0EF9-6AA0-394D-BFD2-56B2DD20D243}" dt="2021-08-26T18:20:24.693" v="26040" actId="20577"/>
        <pc:sldMkLst>
          <pc:docMk/>
          <pc:sldMk cId="1044900463" sldId="297"/>
        </pc:sldMkLst>
        <pc:spChg chg="mod">
          <ac:chgData name="Yu-Hsien Jen" userId="6eb486cd-46ba-4f3a-9f9d-dcadd3d0a4e8" providerId="ADAL" clId="{624F0EF9-6AA0-394D-BFD2-56B2DD20D243}" dt="2021-08-26T01:46:21.218" v="12929" actId="20577"/>
          <ac:spMkLst>
            <pc:docMk/>
            <pc:sldMk cId="1044900463" sldId="297"/>
            <ac:spMk id="2" creationId="{991C6D35-832A-F747-9409-6C52E980B9A2}"/>
          </ac:spMkLst>
        </pc:spChg>
        <pc:spChg chg="mod">
          <ac:chgData name="Yu-Hsien Jen" userId="6eb486cd-46ba-4f3a-9f9d-dcadd3d0a4e8" providerId="ADAL" clId="{624F0EF9-6AA0-394D-BFD2-56B2DD20D243}" dt="2021-08-26T18:20:24.693" v="26040" actId="20577"/>
          <ac:spMkLst>
            <pc:docMk/>
            <pc:sldMk cId="1044900463" sldId="297"/>
            <ac:spMk id="3" creationId="{F52EB4D5-2677-FE41-80B7-10BF230B8897}"/>
          </ac:spMkLst>
        </pc:spChg>
      </pc:sldChg>
      <pc:sldChg chg="modSp new mod modTransition">
        <pc:chgData name="Yu-Hsien Jen" userId="6eb486cd-46ba-4f3a-9f9d-dcadd3d0a4e8" providerId="ADAL" clId="{624F0EF9-6AA0-394D-BFD2-56B2DD20D243}" dt="2021-08-26T18:23:46.797" v="26401" actId="20577"/>
        <pc:sldMkLst>
          <pc:docMk/>
          <pc:sldMk cId="1121698933" sldId="298"/>
        </pc:sldMkLst>
        <pc:spChg chg="mod">
          <ac:chgData name="Yu-Hsien Jen" userId="6eb486cd-46ba-4f3a-9f9d-dcadd3d0a4e8" providerId="ADAL" clId="{624F0EF9-6AA0-394D-BFD2-56B2DD20D243}" dt="2021-08-26T18:19:52.984" v="25958" actId="20577"/>
          <ac:spMkLst>
            <pc:docMk/>
            <pc:sldMk cId="1121698933" sldId="298"/>
            <ac:spMk id="2" creationId="{057E14B3-B09B-7F41-A798-F749CF9F78A0}"/>
          </ac:spMkLst>
        </pc:spChg>
        <pc:spChg chg="mod">
          <ac:chgData name="Yu-Hsien Jen" userId="6eb486cd-46ba-4f3a-9f9d-dcadd3d0a4e8" providerId="ADAL" clId="{624F0EF9-6AA0-394D-BFD2-56B2DD20D243}" dt="2021-08-26T18:23:46.797" v="26401" actId="20577"/>
          <ac:spMkLst>
            <pc:docMk/>
            <pc:sldMk cId="1121698933" sldId="298"/>
            <ac:spMk id="3" creationId="{D97FDF60-33A2-6D47-80F6-16697E8FB424}"/>
          </ac:spMkLst>
        </pc:spChg>
      </pc:sldChg>
      <pc:sldChg chg="modSp new mod modTransition">
        <pc:chgData name="Yu-Hsien Jen" userId="6eb486cd-46ba-4f3a-9f9d-dcadd3d0a4e8" providerId="ADAL" clId="{624F0EF9-6AA0-394D-BFD2-56B2DD20D243}" dt="2021-08-26T05:36:44.244" v="19701"/>
        <pc:sldMkLst>
          <pc:docMk/>
          <pc:sldMk cId="2077951131" sldId="299"/>
        </pc:sldMkLst>
        <pc:spChg chg="mod">
          <ac:chgData name="Yu-Hsien Jen" userId="6eb486cd-46ba-4f3a-9f9d-dcadd3d0a4e8" providerId="ADAL" clId="{624F0EF9-6AA0-394D-BFD2-56B2DD20D243}" dt="2021-08-26T02:15:56.086" v="14340" actId="20577"/>
          <ac:spMkLst>
            <pc:docMk/>
            <pc:sldMk cId="2077951131" sldId="299"/>
            <ac:spMk id="2" creationId="{181F4D2A-83C9-6946-BBA7-D6D7E7CF8B30}"/>
          </ac:spMkLst>
        </pc:spChg>
        <pc:spChg chg="mod">
          <ac:chgData name="Yu-Hsien Jen" userId="6eb486cd-46ba-4f3a-9f9d-dcadd3d0a4e8" providerId="ADAL" clId="{624F0EF9-6AA0-394D-BFD2-56B2DD20D243}" dt="2021-08-26T02:20:33.331" v="14950" actId="20577"/>
          <ac:spMkLst>
            <pc:docMk/>
            <pc:sldMk cId="2077951131" sldId="299"/>
            <ac:spMk id="3" creationId="{8F6E5C76-E454-4C4F-9028-F012D1D63CE9}"/>
          </ac:spMkLst>
        </pc:spChg>
      </pc:sldChg>
      <pc:sldChg chg="modSp new mod modTransition">
        <pc:chgData name="Yu-Hsien Jen" userId="6eb486cd-46ba-4f3a-9f9d-dcadd3d0a4e8" providerId="ADAL" clId="{624F0EF9-6AA0-394D-BFD2-56B2DD20D243}" dt="2021-08-26T05:36:44.244" v="19701"/>
        <pc:sldMkLst>
          <pc:docMk/>
          <pc:sldMk cId="2670547830" sldId="300"/>
        </pc:sldMkLst>
        <pc:spChg chg="mod">
          <ac:chgData name="Yu-Hsien Jen" userId="6eb486cd-46ba-4f3a-9f9d-dcadd3d0a4e8" providerId="ADAL" clId="{624F0EF9-6AA0-394D-BFD2-56B2DD20D243}" dt="2021-08-26T02:20:52.010" v="14952"/>
          <ac:spMkLst>
            <pc:docMk/>
            <pc:sldMk cId="2670547830" sldId="300"/>
            <ac:spMk id="2" creationId="{521FC4B5-3E57-1542-987B-67A57D5AF074}"/>
          </ac:spMkLst>
        </pc:spChg>
        <pc:spChg chg="mod">
          <ac:chgData name="Yu-Hsien Jen" userId="6eb486cd-46ba-4f3a-9f9d-dcadd3d0a4e8" providerId="ADAL" clId="{624F0EF9-6AA0-394D-BFD2-56B2DD20D243}" dt="2021-08-26T02:24:33.300" v="15562" actId="404"/>
          <ac:spMkLst>
            <pc:docMk/>
            <pc:sldMk cId="2670547830" sldId="300"/>
            <ac:spMk id="3" creationId="{E8E5D767-F8F3-0044-B54F-14BB4B61FDDE}"/>
          </ac:spMkLst>
        </pc:spChg>
      </pc:sldChg>
      <pc:sldChg chg="modSp new mod modTransition">
        <pc:chgData name="Yu-Hsien Jen" userId="6eb486cd-46ba-4f3a-9f9d-dcadd3d0a4e8" providerId="ADAL" clId="{624F0EF9-6AA0-394D-BFD2-56B2DD20D243}" dt="2021-08-26T05:36:44.244" v="19701"/>
        <pc:sldMkLst>
          <pc:docMk/>
          <pc:sldMk cId="1562952602" sldId="301"/>
        </pc:sldMkLst>
        <pc:spChg chg="mod">
          <ac:chgData name="Yu-Hsien Jen" userId="6eb486cd-46ba-4f3a-9f9d-dcadd3d0a4e8" providerId="ADAL" clId="{624F0EF9-6AA0-394D-BFD2-56B2DD20D243}" dt="2021-08-26T02:27:59.698" v="15584" actId="20577"/>
          <ac:spMkLst>
            <pc:docMk/>
            <pc:sldMk cId="1562952602" sldId="301"/>
            <ac:spMk id="2" creationId="{3EE837B8-68CC-F945-ABD2-0C80959632C2}"/>
          </ac:spMkLst>
        </pc:spChg>
        <pc:spChg chg="mod">
          <ac:chgData name="Yu-Hsien Jen" userId="6eb486cd-46ba-4f3a-9f9d-dcadd3d0a4e8" providerId="ADAL" clId="{624F0EF9-6AA0-394D-BFD2-56B2DD20D243}" dt="2021-08-26T05:12:40.874" v="18984" actId="20577"/>
          <ac:spMkLst>
            <pc:docMk/>
            <pc:sldMk cId="1562952602" sldId="301"/>
            <ac:spMk id="3" creationId="{AA1EC97E-B361-674F-A5BA-C7031C56B511}"/>
          </ac:spMkLst>
        </pc:spChg>
      </pc:sldChg>
      <pc:sldChg chg="modSp new mod modTransition">
        <pc:chgData name="Yu-Hsien Jen" userId="6eb486cd-46ba-4f3a-9f9d-dcadd3d0a4e8" providerId="ADAL" clId="{624F0EF9-6AA0-394D-BFD2-56B2DD20D243}" dt="2021-08-26T05:36:44.244" v="19701"/>
        <pc:sldMkLst>
          <pc:docMk/>
          <pc:sldMk cId="1022488434" sldId="302"/>
        </pc:sldMkLst>
        <pc:spChg chg="mod">
          <ac:chgData name="Yu-Hsien Jen" userId="6eb486cd-46ba-4f3a-9f9d-dcadd3d0a4e8" providerId="ADAL" clId="{624F0EF9-6AA0-394D-BFD2-56B2DD20D243}" dt="2021-08-26T02:34:23.213" v="16129" actId="20577"/>
          <ac:spMkLst>
            <pc:docMk/>
            <pc:sldMk cId="1022488434" sldId="302"/>
            <ac:spMk id="2" creationId="{82140DA0-A3EB-F242-AFA3-28175C207120}"/>
          </ac:spMkLst>
        </pc:spChg>
        <pc:spChg chg="mod">
          <ac:chgData name="Yu-Hsien Jen" userId="6eb486cd-46ba-4f3a-9f9d-dcadd3d0a4e8" providerId="ADAL" clId="{624F0EF9-6AA0-394D-BFD2-56B2DD20D243}" dt="2021-08-26T05:13:01.778" v="19040" actId="20577"/>
          <ac:spMkLst>
            <pc:docMk/>
            <pc:sldMk cId="1022488434" sldId="302"/>
            <ac:spMk id="3" creationId="{0EB1E963-765C-6D4F-A98F-6F580A60A73F}"/>
          </ac:spMkLst>
        </pc:spChg>
      </pc:sldChg>
      <pc:sldChg chg="modSp new mod modTransition">
        <pc:chgData name="Yu-Hsien Jen" userId="6eb486cd-46ba-4f3a-9f9d-dcadd3d0a4e8" providerId="ADAL" clId="{624F0EF9-6AA0-394D-BFD2-56B2DD20D243}" dt="2021-08-26T05:36:44.244" v="19701"/>
        <pc:sldMkLst>
          <pc:docMk/>
          <pc:sldMk cId="2657894790" sldId="303"/>
        </pc:sldMkLst>
        <pc:spChg chg="mod">
          <ac:chgData name="Yu-Hsien Jen" userId="6eb486cd-46ba-4f3a-9f9d-dcadd3d0a4e8" providerId="ADAL" clId="{624F0EF9-6AA0-394D-BFD2-56B2DD20D243}" dt="2021-08-26T02:36:47.613" v="16366" actId="20577"/>
          <ac:spMkLst>
            <pc:docMk/>
            <pc:sldMk cId="2657894790" sldId="303"/>
            <ac:spMk id="2" creationId="{BB8FBFF9-34DB-CA41-BDF1-F04B261BFE54}"/>
          </ac:spMkLst>
        </pc:spChg>
        <pc:spChg chg="mod">
          <ac:chgData name="Yu-Hsien Jen" userId="6eb486cd-46ba-4f3a-9f9d-dcadd3d0a4e8" providerId="ADAL" clId="{624F0EF9-6AA0-394D-BFD2-56B2DD20D243}" dt="2021-08-26T05:15:41.085" v="19147" actId="20577"/>
          <ac:spMkLst>
            <pc:docMk/>
            <pc:sldMk cId="2657894790" sldId="303"/>
            <ac:spMk id="3" creationId="{9785914B-489B-3341-977F-692A9DCC9A2D}"/>
          </ac:spMkLst>
        </pc:spChg>
      </pc:sldChg>
      <pc:sldChg chg="modSp new mod modTransition">
        <pc:chgData name="Yu-Hsien Jen" userId="6eb486cd-46ba-4f3a-9f9d-dcadd3d0a4e8" providerId="ADAL" clId="{624F0EF9-6AA0-394D-BFD2-56B2DD20D243}" dt="2021-08-26T05:36:44.244" v="19701"/>
        <pc:sldMkLst>
          <pc:docMk/>
          <pc:sldMk cId="2073296989" sldId="304"/>
        </pc:sldMkLst>
        <pc:spChg chg="mod">
          <ac:chgData name="Yu-Hsien Jen" userId="6eb486cd-46ba-4f3a-9f9d-dcadd3d0a4e8" providerId="ADAL" clId="{624F0EF9-6AA0-394D-BFD2-56B2DD20D243}" dt="2021-08-26T02:40:40.151" v="16580" actId="20577"/>
          <ac:spMkLst>
            <pc:docMk/>
            <pc:sldMk cId="2073296989" sldId="304"/>
            <ac:spMk id="2" creationId="{D29FB71B-9D04-0D4A-8EFA-4720C5571599}"/>
          </ac:spMkLst>
        </pc:spChg>
        <pc:spChg chg="mod">
          <ac:chgData name="Yu-Hsien Jen" userId="6eb486cd-46ba-4f3a-9f9d-dcadd3d0a4e8" providerId="ADAL" clId="{624F0EF9-6AA0-394D-BFD2-56B2DD20D243}" dt="2021-08-26T05:18:40.186" v="19260" actId="20577"/>
          <ac:spMkLst>
            <pc:docMk/>
            <pc:sldMk cId="2073296989" sldId="304"/>
            <ac:spMk id="3" creationId="{58969A17-68EB-0843-AAE4-135BCCB272A2}"/>
          </ac:spMkLst>
        </pc:spChg>
      </pc:sldChg>
      <pc:sldChg chg="modSp new mod modTransition">
        <pc:chgData name="Yu-Hsien Jen" userId="6eb486cd-46ba-4f3a-9f9d-dcadd3d0a4e8" providerId="ADAL" clId="{624F0EF9-6AA0-394D-BFD2-56B2DD20D243}" dt="2021-08-26T05:36:44.244" v="19701"/>
        <pc:sldMkLst>
          <pc:docMk/>
          <pc:sldMk cId="2861938862" sldId="305"/>
        </pc:sldMkLst>
        <pc:spChg chg="mod">
          <ac:chgData name="Yu-Hsien Jen" userId="6eb486cd-46ba-4f3a-9f9d-dcadd3d0a4e8" providerId="ADAL" clId="{624F0EF9-6AA0-394D-BFD2-56B2DD20D243}" dt="2021-08-26T02:44:28.851" v="17007" actId="20577"/>
          <ac:spMkLst>
            <pc:docMk/>
            <pc:sldMk cId="2861938862" sldId="305"/>
            <ac:spMk id="2" creationId="{8D1D83C7-5A01-F741-B275-DBBB9C694E4D}"/>
          </ac:spMkLst>
        </pc:spChg>
        <pc:spChg chg="mod">
          <ac:chgData name="Yu-Hsien Jen" userId="6eb486cd-46ba-4f3a-9f9d-dcadd3d0a4e8" providerId="ADAL" clId="{624F0EF9-6AA0-394D-BFD2-56B2DD20D243}" dt="2021-08-26T05:17:00.306" v="19185" actId="20577"/>
          <ac:spMkLst>
            <pc:docMk/>
            <pc:sldMk cId="2861938862" sldId="305"/>
            <ac:spMk id="3" creationId="{08F3C3AC-2F47-7346-9E03-20B2FCDB2BCD}"/>
          </ac:spMkLst>
        </pc:spChg>
      </pc:sldChg>
      <pc:sldChg chg="modSp new mod modTransition">
        <pc:chgData name="Yu-Hsien Jen" userId="6eb486cd-46ba-4f3a-9f9d-dcadd3d0a4e8" providerId="ADAL" clId="{624F0EF9-6AA0-394D-BFD2-56B2DD20D243}" dt="2021-08-26T05:36:44.244" v="19701"/>
        <pc:sldMkLst>
          <pc:docMk/>
          <pc:sldMk cId="3354079690" sldId="306"/>
        </pc:sldMkLst>
        <pc:spChg chg="mod">
          <ac:chgData name="Yu-Hsien Jen" userId="6eb486cd-46ba-4f3a-9f9d-dcadd3d0a4e8" providerId="ADAL" clId="{624F0EF9-6AA0-394D-BFD2-56B2DD20D243}" dt="2021-08-26T04:19:07.157" v="17302" actId="20577"/>
          <ac:spMkLst>
            <pc:docMk/>
            <pc:sldMk cId="3354079690" sldId="306"/>
            <ac:spMk id="2" creationId="{E7A6D9D3-1894-3145-8CB7-FA3B1B66A988}"/>
          </ac:spMkLst>
        </pc:spChg>
        <pc:spChg chg="mod">
          <ac:chgData name="Yu-Hsien Jen" userId="6eb486cd-46ba-4f3a-9f9d-dcadd3d0a4e8" providerId="ADAL" clId="{624F0EF9-6AA0-394D-BFD2-56B2DD20D243}" dt="2021-08-26T04:21:37.953" v="17874" actId="20577"/>
          <ac:spMkLst>
            <pc:docMk/>
            <pc:sldMk cId="3354079690" sldId="306"/>
            <ac:spMk id="3" creationId="{31A82085-BF13-6B4C-A29A-1A302E3EE662}"/>
          </ac:spMkLst>
        </pc:spChg>
      </pc:sldChg>
      <pc:sldChg chg="modSp new mod modTransition">
        <pc:chgData name="Yu-Hsien Jen" userId="6eb486cd-46ba-4f3a-9f9d-dcadd3d0a4e8" providerId="ADAL" clId="{624F0EF9-6AA0-394D-BFD2-56B2DD20D243}" dt="2021-08-26T05:46:49.561" v="19869" actId="20577"/>
        <pc:sldMkLst>
          <pc:docMk/>
          <pc:sldMk cId="3249412365" sldId="307"/>
        </pc:sldMkLst>
        <pc:spChg chg="mod">
          <ac:chgData name="Yu-Hsien Jen" userId="6eb486cd-46ba-4f3a-9f9d-dcadd3d0a4e8" providerId="ADAL" clId="{624F0EF9-6AA0-394D-BFD2-56B2DD20D243}" dt="2021-08-26T04:23:03.463" v="17889" actId="20577"/>
          <ac:spMkLst>
            <pc:docMk/>
            <pc:sldMk cId="3249412365" sldId="307"/>
            <ac:spMk id="2" creationId="{618031E6-D9B9-5348-B5F0-228DFC49B030}"/>
          </ac:spMkLst>
        </pc:spChg>
        <pc:spChg chg="mod">
          <ac:chgData name="Yu-Hsien Jen" userId="6eb486cd-46ba-4f3a-9f9d-dcadd3d0a4e8" providerId="ADAL" clId="{624F0EF9-6AA0-394D-BFD2-56B2DD20D243}" dt="2021-08-26T05:46:49.561" v="19869" actId="20577"/>
          <ac:spMkLst>
            <pc:docMk/>
            <pc:sldMk cId="3249412365" sldId="307"/>
            <ac:spMk id="3" creationId="{D3975A2C-7192-5B41-86AD-352ED97BEFF9}"/>
          </ac:spMkLst>
        </pc:spChg>
      </pc:sldChg>
      <pc:sldChg chg="modSp new mod modTransition">
        <pc:chgData name="Yu-Hsien Jen" userId="6eb486cd-46ba-4f3a-9f9d-dcadd3d0a4e8" providerId="ADAL" clId="{624F0EF9-6AA0-394D-BFD2-56B2DD20D243}" dt="2021-08-26T05:36:44.244" v="19701"/>
        <pc:sldMkLst>
          <pc:docMk/>
          <pc:sldMk cId="2321573208" sldId="308"/>
        </pc:sldMkLst>
        <pc:spChg chg="mod">
          <ac:chgData name="Yu-Hsien Jen" userId="6eb486cd-46ba-4f3a-9f9d-dcadd3d0a4e8" providerId="ADAL" clId="{624F0EF9-6AA0-394D-BFD2-56B2DD20D243}" dt="2021-08-26T05:00:55.466" v="18383" actId="20577"/>
          <ac:spMkLst>
            <pc:docMk/>
            <pc:sldMk cId="2321573208" sldId="308"/>
            <ac:spMk id="2" creationId="{D037B8AA-B1CE-CA41-B204-C2C02CDF8D39}"/>
          </ac:spMkLst>
        </pc:spChg>
        <pc:spChg chg="mod">
          <ac:chgData name="Yu-Hsien Jen" userId="6eb486cd-46ba-4f3a-9f9d-dcadd3d0a4e8" providerId="ADAL" clId="{624F0EF9-6AA0-394D-BFD2-56B2DD20D243}" dt="2021-08-26T05:06:40.428" v="18817" actId="20577"/>
          <ac:spMkLst>
            <pc:docMk/>
            <pc:sldMk cId="2321573208" sldId="308"/>
            <ac:spMk id="3" creationId="{42663AE9-6084-D540-9A26-955350BF61A2}"/>
          </ac:spMkLst>
        </pc:spChg>
      </pc:sldChg>
      <pc:sldChg chg="addSp delSp modSp add mod modTransition setBg delDesignElem">
        <pc:chgData name="Yu-Hsien Jen" userId="6eb486cd-46ba-4f3a-9f9d-dcadd3d0a4e8" providerId="ADAL" clId="{624F0EF9-6AA0-394D-BFD2-56B2DD20D243}" dt="2021-08-26T05:36:44.244" v="19701"/>
        <pc:sldMkLst>
          <pc:docMk/>
          <pc:sldMk cId="167478098" sldId="309"/>
        </pc:sldMkLst>
        <pc:spChg chg="mod">
          <ac:chgData name="Yu-Hsien Jen" userId="6eb486cd-46ba-4f3a-9f9d-dcadd3d0a4e8" providerId="ADAL" clId="{624F0EF9-6AA0-394D-BFD2-56B2DD20D243}" dt="2021-08-26T05:09:36.764" v="18843" actId="20577"/>
          <ac:spMkLst>
            <pc:docMk/>
            <pc:sldMk cId="167478098" sldId="309"/>
            <ac:spMk id="2" creationId="{F4D1F9EB-9B19-9841-9585-A18D3675C135}"/>
          </ac:spMkLst>
        </pc:spChg>
        <pc:spChg chg="add">
          <ac:chgData name="Yu-Hsien Jen" userId="6eb486cd-46ba-4f3a-9f9d-dcadd3d0a4e8" providerId="ADAL" clId="{624F0EF9-6AA0-394D-BFD2-56B2DD20D243}" dt="2021-08-26T05:19:29.617" v="19262" actId="26606"/>
          <ac:spMkLst>
            <pc:docMk/>
            <pc:sldMk cId="167478098" sldId="309"/>
            <ac:spMk id="10" creationId="{47942995-B07F-4636-9A06-C6A104B260A8}"/>
          </ac:spMkLst>
        </pc:spChg>
        <pc:spChg chg="del">
          <ac:chgData name="Yu-Hsien Jen" userId="6eb486cd-46ba-4f3a-9f9d-dcadd3d0a4e8" providerId="ADAL" clId="{624F0EF9-6AA0-394D-BFD2-56B2DD20D243}" dt="2021-08-26T05:09:26.310" v="18821"/>
          <ac:spMkLst>
            <pc:docMk/>
            <pc:sldMk cId="167478098" sldId="309"/>
            <ac:spMk id="11" creationId="{47942995-B07F-4636-9A06-C6A104B260A8}"/>
          </ac:spMkLst>
        </pc:spChg>
        <pc:spChg chg="add">
          <ac:chgData name="Yu-Hsien Jen" userId="6eb486cd-46ba-4f3a-9f9d-dcadd3d0a4e8" providerId="ADAL" clId="{624F0EF9-6AA0-394D-BFD2-56B2DD20D243}" dt="2021-08-26T05:19:29.617" v="19262" actId="26606"/>
          <ac:spMkLst>
            <pc:docMk/>
            <pc:sldMk cId="167478098" sldId="309"/>
            <ac:spMk id="17" creationId="{B81933D1-5615-42C7-9C0B-4EB7105CCE2D}"/>
          </ac:spMkLst>
        </pc:spChg>
        <pc:spChg chg="del">
          <ac:chgData name="Yu-Hsien Jen" userId="6eb486cd-46ba-4f3a-9f9d-dcadd3d0a4e8" providerId="ADAL" clId="{624F0EF9-6AA0-394D-BFD2-56B2DD20D243}" dt="2021-08-26T05:09:26.310" v="18821"/>
          <ac:spMkLst>
            <pc:docMk/>
            <pc:sldMk cId="167478098" sldId="309"/>
            <ac:spMk id="18" creationId="{B81933D1-5615-42C7-9C0B-4EB7105CCE2D}"/>
          </ac:spMkLst>
        </pc:spChg>
        <pc:spChg chg="add">
          <ac:chgData name="Yu-Hsien Jen" userId="6eb486cd-46ba-4f3a-9f9d-dcadd3d0a4e8" providerId="ADAL" clId="{624F0EF9-6AA0-394D-BFD2-56B2DD20D243}" dt="2021-08-26T05:19:29.617" v="19262" actId="26606"/>
          <ac:spMkLst>
            <pc:docMk/>
            <pc:sldMk cId="167478098" sldId="309"/>
            <ac:spMk id="19" creationId="{19C9EAEA-39D0-4B0E-A0EB-51E7B26740B1}"/>
          </ac:spMkLst>
        </pc:spChg>
        <pc:spChg chg="del">
          <ac:chgData name="Yu-Hsien Jen" userId="6eb486cd-46ba-4f3a-9f9d-dcadd3d0a4e8" providerId="ADAL" clId="{624F0EF9-6AA0-394D-BFD2-56B2DD20D243}" dt="2021-08-26T05:09:26.310" v="18821"/>
          <ac:spMkLst>
            <pc:docMk/>
            <pc:sldMk cId="167478098" sldId="309"/>
            <ac:spMk id="20" creationId="{19C9EAEA-39D0-4B0E-A0EB-51E7B26740B1}"/>
          </ac:spMkLst>
        </pc:spChg>
        <pc:grpChg chg="add">
          <ac:chgData name="Yu-Hsien Jen" userId="6eb486cd-46ba-4f3a-9f9d-dcadd3d0a4e8" providerId="ADAL" clId="{624F0EF9-6AA0-394D-BFD2-56B2DD20D243}" dt="2021-08-26T05:19:29.617" v="19262" actId="26606"/>
          <ac:grpSpMkLst>
            <pc:docMk/>
            <pc:sldMk cId="167478098" sldId="309"/>
            <ac:grpSpMk id="12" creationId="{032D8612-31EB-44CF-A1D0-14FD4C705424}"/>
          </ac:grpSpMkLst>
        </pc:grpChg>
        <pc:grpChg chg="del">
          <ac:chgData name="Yu-Hsien Jen" userId="6eb486cd-46ba-4f3a-9f9d-dcadd3d0a4e8" providerId="ADAL" clId="{624F0EF9-6AA0-394D-BFD2-56B2DD20D243}" dt="2021-08-26T05:09:26.310" v="18821"/>
          <ac:grpSpMkLst>
            <pc:docMk/>
            <pc:sldMk cId="167478098" sldId="309"/>
            <ac:grpSpMk id="13" creationId="{032D8612-31EB-44CF-A1D0-14FD4C705424}"/>
          </ac:grpSpMkLst>
        </pc:grpChg>
        <pc:picChg chg="add mod">
          <ac:chgData name="Yu-Hsien Jen" userId="6eb486cd-46ba-4f3a-9f9d-dcadd3d0a4e8" providerId="ADAL" clId="{624F0EF9-6AA0-394D-BFD2-56B2DD20D243}" dt="2021-08-26T05:19:29.617" v="19262" actId="26606"/>
          <ac:picMkLst>
            <pc:docMk/>
            <pc:sldMk cId="167478098" sldId="309"/>
            <ac:picMk id="5" creationId="{BDB21F6B-A1AA-7247-B8BC-F7DA99CE57AD}"/>
          </ac:picMkLst>
        </pc:picChg>
        <pc:picChg chg="del">
          <ac:chgData name="Yu-Hsien Jen" userId="6eb486cd-46ba-4f3a-9f9d-dcadd3d0a4e8" providerId="ADAL" clId="{624F0EF9-6AA0-394D-BFD2-56B2DD20D243}" dt="2021-08-26T05:10:02.432" v="18844" actId="478"/>
          <ac:picMkLst>
            <pc:docMk/>
            <pc:sldMk cId="167478098" sldId="309"/>
            <ac:picMk id="6" creationId="{09AB4259-F471-0E4E-9D38-ECEAD43E0148}"/>
          </ac:picMkLst>
        </pc:picChg>
      </pc:sldChg>
      <pc:sldChg chg="new del">
        <pc:chgData name="Yu-Hsien Jen" userId="6eb486cd-46ba-4f3a-9f9d-dcadd3d0a4e8" providerId="ADAL" clId="{624F0EF9-6AA0-394D-BFD2-56B2DD20D243}" dt="2021-08-26T05:09:20.292" v="18819" actId="2696"/>
        <pc:sldMkLst>
          <pc:docMk/>
          <pc:sldMk cId="2705497251" sldId="309"/>
        </pc:sldMkLst>
      </pc:sldChg>
      <pc:sldChg chg="new del">
        <pc:chgData name="Yu-Hsien Jen" userId="6eb486cd-46ba-4f3a-9f9d-dcadd3d0a4e8" providerId="ADAL" clId="{624F0EF9-6AA0-394D-BFD2-56B2DD20D243}" dt="2021-08-26T05:18:12.646" v="19187" actId="2696"/>
        <pc:sldMkLst>
          <pc:docMk/>
          <pc:sldMk cId="69352130" sldId="310"/>
        </pc:sldMkLst>
      </pc:sldChg>
      <pc:sldChg chg="modSp new mod modTransition">
        <pc:chgData name="Yu-Hsien Jen" userId="6eb486cd-46ba-4f3a-9f9d-dcadd3d0a4e8" providerId="ADAL" clId="{624F0EF9-6AA0-394D-BFD2-56B2DD20D243}" dt="2021-08-26T05:42:14.292" v="19865" actId="27636"/>
        <pc:sldMkLst>
          <pc:docMk/>
          <pc:sldMk cId="1929320569" sldId="310"/>
        </pc:sldMkLst>
        <pc:spChg chg="mod">
          <ac:chgData name="Yu-Hsien Jen" userId="6eb486cd-46ba-4f3a-9f9d-dcadd3d0a4e8" providerId="ADAL" clId="{624F0EF9-6AA0-394D-BFD2-56B2DD20D243}" dt="2021-08-26T05:31:51.091" v="19307" actId="20577"/>
          <ac:spMkLst>
            <pc:docMk/>
            <pc:sldMk cId="1929320569" sldId="310"/>
            <ac:spMk id="2" creationId="{00DDED2E-2C2F-8C4E-8047-46D38E6D9C67}"/>
          </ac:spMkLst>
        </pc:spChg>
        <pc:spChg chg="mod">
          <ac:chgData name="Yu-Hsien Jen" userId="6eb486cd-46ba-4f3a-9f9d-dcadd3d0a4e8" providerId="ADAL" clId="{624F0EF9-6AA0-394D-BFD2-56B2DD20D243}" dt="2021-08-26T05:42:14.292" v="19865" actId="27636"/>
          <ac:spMkLst>
            <pc:docMk/>
            <pc:sldMk cId="1929320569" sldId="310"/>
            <ac:spMk id="3" creationId="{C3A6090A-15A6-D245-AD17-423BA760C711}"/>
          </ac:spMkLst>
        </pc:spChg>
      </pc:sldChg>
      <pc:sldChg chg="modSp new mod">
        <pc:chgData name="Yu-Hsien Jen" userId="6eb486cd-46ba-4f3a-9f9d-dcadd3d0a4e8" providerId="ADAL" clId="{624F0EF9-6AA0-394D-BFD2-56B2DD20D243}" dt="2021-08-26T20:15:44.706" v="27787" actId="20577"/>
        <pc:sldMkLst>
          <pc:docMk/>
          <pc:sldMk cId="2131844422" sldId="311"/>
        </pc:sldMkLst>
        <pc:spChg chg="mod">
          <ac:chgData name="Yu-Hsien Jen" userId="6eb486cd-46ba-4f3a-9f9d-dcadd3d0a4e8" providerId="ADAL" clId="{624F0EF9-6AA0-394D-BFD2-56B2DD20D243}" dt="2021-08-26T05:47:56.328" v="19896" actId="20577"/>
          <ac:spMkLst>
            <pc:docMk/>
            <pc:sldMk cId="2131844422" sldId="311"/>
            <ac:spMk id="2" creationId="{A43315B1-ADC3-7048-980E-1A6D33697D7A}"/>
          </ac:spMkLst>
        </pc:spChg>
        <pc:spChg chg="mod">
          <ac:chgData name="Yu-Hsien Jen" userId="6eb486cd-46ba-4f3a-9f9d-dcadd3d0a4e8" providerId="ADAL" clId="{624F0EF9-6AA0-394D-BFD2-56B2DD20D243}" dt="2021-08-26T20:15:44.706" v="27787" actId="20577"/>
          <ac:spMkLst>
            <pc:docMk/>
            <pc:sldMk cId="2131844422" sldId="311"/>
            <ac:spMk id="3" creationId="{E45B9D89-C5AC-3346-AEBE-81AA2ADB1352}"/>
          </ac:spMkLst>
        </pc:spChg>
      </pc:sldChg>
      <pc:sldChg chg="modSp new mod">
        <pc:chgData name="Yu-Hsien Jen" userId="6eb486cd-46ba-4f3a-9f9d-dcadd3d0a4e8" providerId="ADAL" clId="{624F0EF9-6AA0-394D-BFD2-56B2DD20D243}" dt="2021-08-26T05:57:32.152" v="20427" actId="122"/>
        <pc:sldMkLst>
          <pc:docMk/>
          <pc:sldMk cId="2174666275" sldId="312"/>
        </pc:sldMkLst>
        <pc:spChg chg="mod">
          <ac:chgData name="Yu-Hsien Jen" userId="6eb486cd-46ba-4f3a-9f9d-dcadd3d0a4e8" providerId="ADAL" clId="{624F0EF9-6AA0-394D-BFD2-56B2DD20D243}" dt="2021-08-26T05:54:28.410" v="20207" actId="20577"/>
          <ac:spMkLst>
            <pc:docMk/>
            <pc:sldMk cId="2174666275" sldId="312"/>
            <ac:spMk id="2" creationId="{BF02DE2E-1684-CE4C-949D-1EFE851B4D17}"/>
          </ac:spMkLst>
        </pc:spChg>
        <pc:spChg chg="mod">
          <ac:chgData name="Yu-Hsien Jen" userId="6eb486cd-46ba-4f3a-9f9d-dcadd3d0a4e8" providerId="ADAL" clId="{624F0EF9-6AA0-394D-BFD2-56B2DD20D243}" dt="2021-08-26T05:57:32.152" v="20427" actId="122"/>
          <ac:spMkLst>
            <pc:docMk/>
            <pc:sldMk cId="2174666275" sldId="312"/>
            <ac:spMk id="3" creationId="{0695B17E-5F73-1B45-B1EF-43F1E9BEDF19}"/>
          </ac:spMkLst>
        </pc:spChg>
      </pc:sldChg>
      <pc:sldChg chg="modSp new mod">
        <pc:chgData name="Yu-Hsien Jen" userId="6eb486cd-46ba-4f3a-9f9d-dcadd3d0a4e8" providerId="ADAL" clId="{624F0EF9-6AA0-394D-BFD2-56B2DD20D243}" dt="2021-08-26T08:23:38.649" v="24269" actId="20577"/>
        <pc:sldMkLst>
          <pc:docMk/>
          <pc:sldMk cId="1794315075" sldId="313"/>
        </pc:sldMkLst>
        <pc:spChg chg="mod">
          <ac:chgData name="Yu-Hsien Jen" userId="6eb486cd-46ba-4f3a-9f9d-dcadd3d0a4e8" providerId="ADAL" clId="{624F0EF9-6AA0-394D-BFD2-56B2DD20D243}" dt="2021-08-26T07:17:11.447" v="23239" actId="20577"/>
          <ac:spMkLst>
            <pc:docMk/>
            <pc:sldMk cId="1794315075" sldId="313"/>
            <ac:spMk id="2" creationId="{20291DD8-DD83-BC4D-929C-68E14663365A}"/>
          </ac:spMkLst>
        </pc:spChg>
        <pc:spChg chg="mod">
          <ac:chgData name="Yu-Hsien Jen" userId="6eb486cd-46ba-4f3a-9f9d-dcadd3d0a4e8" providerId="ADAL" clId="{624F0EF9-6AA0-394D-BFD2-56B2DD20D243}" dt="2021-08-26T08:23:38.649" v="24269" actId="20577"/>
          <ac:spMkLst>
            <pc:docMk/>
            <pc:sldMk cId="1794315075" sldId="313"/>
            <ac:spMk id="3" creationId="{E96DA87B-10DF-854C-A177-712F303FEB41}"/>
          </ac:spMkLst>
        </pc:spChg>
      </pc:sldChg>
      <pc:sldChg chg="modSp new mod">
        <pc:chgData name="Yu-Hsien Jen" userId="6eb486cd-46ba-4f3a-9f9d-dcadd3d0a4e8" providerId="ADAL" clId="{624F0EF9-6AA0-394D-BFD2-56B2DD20D243}" dt="2021-08-26T18:26:18.243" v="26428" actId="20577"/>
        <pc:sldMkLst>
          <pc:docMk/>
          <pc:sldMk cId="2437067326" sldId="314"/>
        </pc:sldMkLst>
        <pc:spChg chg="mod">
          <ac:chgData name="Yu-Hsien Jen" userId="6eb486cd-46ba-4f3a-9f9d-dcadd3d0a4e8" providerId="ADAL" clId="{624F0EF9-6AA0-394D-BFD2-56B2DD20D243}" dt="2021-08-26T06:14:39.729" v="20794" actId="20577"/>
          <ac:spMkLst>
            <pc:docMk/>
            <pc:sldMk cId="2437067326" sldId="314"/>
            <ac:spMk id="2" creationId="{32B9E4AC-D1A4-5A48-853A-AB217234F943}"/>
          </ac:spMkLst>
        </pc:spChg>
        <pc:spChg chg="mod">
          <ac:chgData name="Yu-Hsien Jen" userId="6eb486cd-46ba-4f3a-9f9d-dcadd3d0a4e8" providerId="ADAL" clId="{624F0EF9-6AA0-394D-BFD2-56B2DD20D243}" dt="2021-08-26T18:26:18.243" v="26428" actId="20577"/>
          <ac:spMkLst>
            <pc:docMk/>
            <pc:sldMk cId="2437067326" sldId="314"/>
            <ac:spMk id="3" creationId="{0CC99463-8ECA-3A48-8C87-0A90069D965D}"/>
          </ac:spMkLst>
        </pc:spChg>
      </pc:sldChg>
      <pc:sldChg chg="modSp new del mod">
        <pc:chgData name="Yu-Hsien Jen" userId="6eb486cd-46ba-4f3a-9f9d-dcadd3d0a4e8" providerId="ADAL" clId="{624F0EF9-6AA0-394D-BFD2-56B2DD20D243}" dt="2021-08-26T06:04:29.613" v="20778" actId="2696"/>
        <pc:sldMkLst>
          <pc:docMk/>
          <pc:sldMk cId="3719062711" sldId="314"/>
        </pc:sldMkLst>
        <pc:spChg chg="mod">
          <ac:chgData name="Yu-Hsien Jen" userId="6eb486cd-46ba-4f3a-9f9d-dcadd3d0a4e8" providerId="ADAL" clId="{624F0EF9-6AA0-394D-BFD2-56B2DD20D243}" dt="2021-08-26T06:02:10.536" v="20775" actId="20577"/>
          <ac:spMkLst>
            <pc:docMk/>
            <pc:sldMk cId="3719062711" sldId="314"/>
            <ac:spMk id="2" creationId="{98C62A80-D2CC-6643-848E-23EA263B7EB7}"/>
          </ac:spMkLst>
        </pc:spChg>
        <pc:spChg chg="mod">
          <ac:chgData name="Yu-Hsien Jen" userId="6eb486cd-46ba-4f3a-9f9d-dcadd3d0a4e8" providerId="ADAL" clId="{624F0EF9-6AA0-394D-BFD2-56B2DD20D243}" dt="2021-08-26T06:04:27.409" v="20777" actId="20577"/>
          <ac:spMkLst>
            <pc:docMk/>
            <pc:sldMk cId="3719062711" sldId="314"/>
            <ac:spMk id="3" creationId="{F8EB20C0-0E54-C645-A2FC-F9F93AB6D1EE}"/>
          </ac:spMkLst>
        </pc:spChg>
      </pc:sldChg>
      <pc:sldChg chg="modSp new mod">
        <pc:chgData name="Yu-Hsien Jen" userId="6eb486cd-46ba-4f3a-9f9d-dcadd3d0a4e8" providerId="ADAL" clId="{624F0EF9-6AA0-394D-BFD2-56B2DD20D243}" dt="2021-08-26T08:36:56.481" v="24360" actId="20577"/>
        <pc:sldMkLst>
          <pc:docMk/>
          <pc:sldMk cId="4147040518" sldId="315"/>
        </pc:sldMkLst>
        <pc:spChg chg="mod">
          <ac:chgData name="Yu-Hsien Jen" userId="6eb486cd-46ba-4f3a-9f9d-dcadd3d0a4e8" providerId="ADAL" clId="{624F0EF9-6AA0-394D-BFD2-56B2DD20D243}" dt="2021-08-26T07:19:46.105" v="23477" actId="20577"/>
          <ac:spMkLst>
            <pc:docMk/>
            <pc:sldMk cId="4147040518" sldId="315"/>
            <ac:spMk id="2" creationId="{CA438190-D898-B64D-8610-C16E8CFE5070}"/>
          </ac:spMkLst>
        </pc:spChg>
        <pc:spChg chg="mod">
          <ac:chgData name="Yu-Hsien Jen" userId="6eb486cd-46ba-4f3a-9f9d-dcadd3d0a4e8" providerId="ADAL" clId="{624F0EF9-6AA0-394D-BFD2-56B2DD20D243}" dt="2021-08-26T08:36:56.481" v="24360" actId="20577"/>
          <ac:spMkLst>
            <pc:docMk/>
            <pc:sldMk cId="4147040518" sldId="315"/>
            <ac:spMk id="3" creationId="{26986194-CB33-2145-AEE9-21D4B1547CEA}"/>
          </ac:spMkLst>
        </pc:spChg>
      </pc:sldChg>
      <pc:sldChg chg="modSp new mod">
        <pc:chgData name="Yu-Hsien Jen" userId="6eb486cd-46ba-4f3a-9f9d-dcadd3d0a4e8" providerId="ADAL" clId="{624F0EF9-6AA0-394D-BFD2-56B2DD20D243}" dt="2021-08-26T20:05:17.675" v="27562" actId="20577"/>
        <pc:sldMkLst>
          <pc:docMk/>
          <pc:sldMk cId="2640877657" sldId="316"/>
        </pc:sldMkLst>
        <pc:spChg chg="mod">
          <ac:chgData name="Yu-Hsien Jen" userId="6eb486cd-46ba-4f3a-9f9d-dcadd3d0a4e8" providerId="ADAL" clId="{624F0EF9-6AA0-394D-BFD2-56B2DD20D243}" dt="2021-08-26T08:45:23.723" v="24372" actId="20577"/>
          <ac:spMkLst>
            <pc:docMk/>
            <pc:sldMk cId="2640877657" sldId="316"/>
            <ac:spMk id="2" creationId="{D50CCDC9-ED5C-224C-BFC0-F267E63A1180}"/>
          </ac:spMkLst>
        </pc:spChg>
        <pc:spChg chg="mod">
          <ac:chgData name="Yu-Hsien Jen" userId="6eb486cd-46ba-4f3a-9f9d-dcadd3d0a4e8" providerId="ADAL" clId="{624F0EF9-6AA0-394D-BFD2-56B2DD20D243}" dt="2021-08-26T20:05:17.675" v="27562" actId="20577"/>
          <ac:spMkLst>
            <pc:docMk/>
            <pc:sldMk cId="2640877657" sldId="316"/>
            <ac:spMk id="3" creationId="{395C94D5-3D31-4B46-95F5-D374B181F825}"/>
          </ac:spMkLst>
        </pc:spChg>
      </pc:sldChg>
      <pc:sldChg chg="modSp new mod">
        <pc:chgData name="Yu-Hsien Jen" userId="6eb486cd-46ba-4f3a-9f9d-dcadd3d0a4e8" providerId="ADAL" clId="{624F0EF9-6AA0-394D-BFD2-56B2DD20D243}" dt="2021-08-26T18:09:38.817" v="25010" actId="20577"/>
        <pc:sldMkLst>
          <pc:docMk/>
          <pc:sldMk cId="1765253959" sldId="317"/>
        </pc:sldMkLst>
        <pc:spChg chg="mod">
          <ac:chgData name="Yu-Hsien Jen" userId="6eb486cd-46ba-4f3a-9f9d-dcadd3d0a4e8" providerId="ADAL" clId="{624F0EF9-6AA0-394D-BFD2-56B2DD20D243}" dt="2021-08-26T17:45:54.153" v="24410" actId="20577"/>
          <ac:spMkLst>
            <pc:docMk/>
            <pc:sldMk cId="1765253959" sldId="317"/>
            <ac:spMk id="2" creationId="{C3332967-EC83-EB41-BBFD-704FA920E7C8}"/>
          </ac:spMkLst>
        </pc:spChg>
        <pc:spChg chg="mod">
          <ac:chgData name="Yu-Hsien Jen" userId="6eb486cd-46ba-4f3a-9f9d-dcadd3d0a4e8" providerId="ADAL" clId="{624F0EF9-6AA0-394D-BFD2-56B2DD20D243}" dt="2021-08-26T18:09:38.817" v="25010" actId="20577"/>
          <ac:spMkLst>
            <pc:docMk/>
            <pc:sldMk cId="1765253959" sldId="317"/>
            <ac:spMk id="3" creationId="{813223A3-6110-B745-A9E6-B9C2A4000428}"/>
          </ac:spMkLst>
        </pc:spChg>
      </pc:sldChg>
      <pc:sldChg chg="modSp new mod ord">
        <pc:chgData name="Yu-Hsien Jen" userId="6eb486cd-46ba-4f3a-9f9d-dcadd3d0a4e8" providerId="ADAL" clId="{624F0EF9-6AA0-394D-BFD2-56B2DD20D243}" dt="2021-08-26T18:30:21.350" v="26559" actId="20577"/>
        <pc:sldMkLst>
          <pc:docMk/>
          <pc:sldMk cId="1218580288" sldId="318"/>
        </pc:sldMkLst>
        <pc:spChg chg="mod">
          <ac:chgData name="Yu-Hsien Jen" userId="6eb486cd-46ba-4f3a-9f9d-dcadd3d0a4e8" providerId="ADAL" clId="{624F0EF9-6AA0-394D-BFD2-56B2DD20D243}" dt="2021-08-26T18:10:19.832" v="25104" actId="20577"/>
          <ac:spMkLst>
            <pc:docMk/>
            <pc:sldMk cId="1218580288" sldId="318"/>
            <ac:spMk id="2" creationId="{8EE494AF-2CBB-FA4E-A451-4BAED67982AA}"/>
          </ac:spMkLst>
        </pc:spChg>
        <pc:spChg chg="mod">
          <ac:chgData name="Yu-Hsien Jen" userId="6eb486cd-46ba-4f3a-9f9d-dcadd3d0a4e8" providerId="ADAL" clId="{624F0EF9-6AA0-394D-BFD2-56B2DD20D243}" dt="2021-08-26T18:30:21.350" v="26559" actId="20577"/>
          <ac:spMkLst>
            <pc:docMk/>
            <pc:sldMk cId="1218580288" sldId="318"/>
            <ac:spMk id="3" creationId="{0F461C9A-4BFB-9949-82A8-425BB9046B58}"/>
          </ac:spMkLst>
        </pc:spChg>
      </pc:sldChg>
      <pc:sldChg chg="modSp new del mod">
        <pc:chgData name="Yu-Hsien Jen" userId="6eb486cd-46ba-4f3a-9f9d-dcadd3d0a4e8" providerId="ADAL" clId="{624F0EF9-6AA0-394D-BFD2-56B2DD20D243}" dt="2021-08-26T18:19:28.362" v="25907" actId="2696"/>
        <pc:sldMkLst>
          <pc:docMk/>
          <pc:sldMk cId="575065715" sldId="319"/>
        </pc:sldMkLst>
        <pc:spChg chg="mod">
          <ac:chgData name="Yu-Hsien Jen" userId="6eb486cd-46ba-4f3a-9f9d-dcadd3d0a4e8" providerId="ADAL" clId="{624F0EF9-6AA0-394D-BFD2-56B2DD20D243}" dt="2021-08-26T18:19:18.782" v="25906" actId="20577"/>
          <ac:spMkLst>
            <pc:docMk/>
            <pc:sldMk cId="575065715" sldId="319"/>
            <ac:spMk id="2" creationId="{AC388AA4-866E-6E4E-BCFA-38E1D32D19AA}"/>
          </ac:spMkLst>
        </pc:spChg>
      </pc:sldChg>
      <pc:sldChg chg="modSp new mod">
        <pc:chgData name="Yu-Hsien Jen" userId="6eb486cd-46ba-4f3a-9f9d-dcadd3d0a4e8" providerId="ADAL" clId="{624F0EF9-6AA0-394D-BFD2-56B2DD20D243}" dt="2021-08-26T18:40:20.870" v="26662" actId="122"/>
        <pc:sldMkLst>
          <pc:docMk/>
          <pc:sldMk cId="987180127" sldId="319"/>
        </pc:sldMkLst>
        <pc:spChg chg="mod">
          <ac:chgData name="Yu-Hsien Jen" userId="6eb486cd-46ba-4f3a-9f9d-dcadd3d0a4e8" providerId="ADAL" clId="{624F0EF9-6AA0-394D-BFD2-56B2DD20D243}" dt="2021-08-26T18:38:35.532" v="26561"/>
          <ac:spMkLst>
            <pc:docMk/>
            <pc:sldMk cId="987180127" sldId="319"/>
            <ac:spMk id="2" creationId="{75C19FF9-5EB0-8645-90F4-37D17827EDA6}"/>
          </ac:spMkLst>
        </pc:spChg>
        <pc:spChg chg="mod">
          <ac:chgData name="Yu-Hsien Jen" userId="6eb486cd-46ba-4f3a-9f9d-dcadd3d0a4e8" providerId="ADAL" clId="{624F0EF9-6AA0-394D-BFD2-56B2DD20D243}" dt="2021-08-26T18:40:20.870" v="26662" actId="122"/>
          <ac:spMkLst>
            <pc:docMk/>
            <pc:sldMk cId="987180127" sldId="319"/>
            <ac:spMk id="3" creationId="{BCE3D0AD-3F86-C445-A2CF-6725C4DBE719}"/>
          </ac:spMkLst>
        </pc:spChg>
      </pc:sldChg>
      <pc:sldChg chg="modSp new mod">
        <pc:chgData name="Yu-Hsien Jen" userId="6eb486cd-46ba-4f3a-9f9d-dcadd3d0a4e8" providerId="ADAL" clId="{624F0EF9-6AA0-394D-BFD2-56B2DD20D243}" dt="2021-08-26T18:45:14.903" v="27553" actId="20577"/>
        <pc:sldMkLst>
          <pc:docMk/>
          <pc:sldMk cId="561552340" sldId="320"/>
        </pc:sldMkLst>
        <pc:spChg chg="mod">
          <ac:chgData name="Yu-Hsien Jen" userId="6eb486cd-46ba-4f3a-9f9d-dcadd3d0a4e8" providerId="ADAL" clId="{624F0EF9-6AA0-394D-BFD2-56B2DD20D243}" dt="2021-08-26T18:41:01.027" v="26716" actId="20577"/>
          <ac:spMkLst>
            <pc:docMk/>
            <pc:sldMk cId="561552340" sldId="320"/>
            <ac:spMk id="2" creationId="{789C7CA3-DF90-FE48-B2C5-E34587C1943C}"/>
          </ac:spMkLst>
        </pc:spChg>
        <pc:spChg chg="mod">
          <ac:chgData name="Yu-Hsien Jen" userId="6eb486cd-46ba-4f3a-9f9d-dcadd3d0a4e8" providerId="ADAL" clId="{624F0EF9-6AA0-394D-BFD2-56B2DD20D243}" dt="2021-08-26T18:45:14.903" v="27553" actId="20577"/>
          <ac:spMkLst>
            <pc:docMk/>
            <pc:sldMk cId="561552340" sldId="320"/>
            <ac:spMk id="3" creationId="{CCF4714C-6D69-B641-AD7E-D90FF1EB2067}"/>
          </ac:spMkLst>
        </pc:spChg>
      </pc:sldChg>
      <pc:sldChg chg="modSp new mod">
        <pc:chgData name="Yu-Hsien Jen" userId="6eb486cd-46ba-4f3a-9f9d-dcadd3d0a4e8" providerId="ADAL" clId="{624F0EF9-6AA0-394D-BFD2-56B2DD20D243}" dt="2021-08-26T20:17:57.096" v="27861" actId="122"/>
        <pc:sldMkLst>
          <pc:docMk/>
          <pc:sldMk cId="4245829667" sldId="321"/>
        </pc:sldMkLst>
        <pc:spChg chg="mod">
          <ac:chgData name="Yu-Hsien Jen" userId="6eb486cd-46ba-4f3a-9f9d-dcadd3d0a4e8" providerId="ADAL" clId="{624F0EF9-6AA0-394D-BFD2-56B2DD20D243}" dt="2021-08-26T20:08:59.659" v="27567" actId="20577"/>
          <ac:spMkLst>
            <pc:docMk/>
            <pc:sldMk cId="4245829667" sldId="321"/>
            <ac:spMk id="2" creationId="{6A526459-C8C6-114E-AED9-71273C1328EB}"/>
          </ac:spMkLst>
        </pc:spChg>
        <pc:spChg chg="mod">
          <ac:chgData name="Yu-Hsien Jen" userId="6eb486cd-46ba-4f3a-9f9d-dcadd3d0a4e8" providerId="ADAL" clId="{624F0EF9-6AA0-394D-BFD2-56B2DD20D243}" dt="2021-08-26T20:17:57.096" v="27861" actId="122"/>
          <ac:spMkLst>
            <pc:docMk/>
            <pc:sldMk cId="4245829667" sldId="321"/>
            <ac:spMk id="3" creationId="{3F244D6F-892B-0B40-8E27-9848C8C1300D}"/>
          </ac:spMkLst>
        </pc:spChg>
      </pc:sldChg>
      <pc:sldChg chg="modSp new mod">
        <pc:chgData name="Yu-Hsien Jen" userId="6eb486cd-46ba-4f3a-9f9d-dcadd3d0a4e8" providerId="ADAL" clId="{624F0EF9-6AA0-394D-BFD2-56B2DD20D243}" dt="2021-08-26T20:21:13.276" v="28218" actId="122"/>
        <pc:sldMkLst>
          <pc:docMk/>
          <pc:sldMk cId="1003905640" sldId="322"/>
        </pc:sldMkLst>
        <pc:spChg chg="mod">
          <ac:chgData name="Yu-Hsien Jen" userId="6eb486cd-46ba-4f3a-9f9d-dcadd3d0a4e8" providerId="ADAL" clId="{624F0EF9-6AA0-394D-BFD2-56B2DD20D243}" dt="2021-08-26T20:18:30.591" v="27865" actId="20577"/>
          <ac:spMkLst>
            <pc:docMk/>
            <pc:sldMk cId="1003905640" sldId="322"/>
            <ac:spMk id="2" creationId="{36E2F14B-8E9B-B041-81E4-34B0E32315AC}"/>
          </ac:spMkLst>
        </pc:spChg>
        <pc:spChg chg="mod">
          <ac:chgData name="Yu-Hsien Jen" userId="6eb486cd-46ba-4f3a-9f9d-dcadd3d0a4e8" providerId="ADAL" clId="{624F0EF9-6AA0-394D-BFD2-56B2DD20D243}" dt="2021-08-26T20:21:13.276" v="28218" actId="122"/>
          <ac:spMkLst>
            <pc:docMk/>
            <pc:sldMk cId="1003905640" sldId="322"/>
            <ac:spMk id="3" creationId="{9A18AF93-AF98-294C-96F3-8CA4A534CF82}"/>
          </ac:spMkLst>
        </pc:spChg>
      </pc:sldChg>
      <pc:sldMasterChg chg="addSp delSp modSp mod setBg">
        <pc:chgData name="Yu-Hsien Jen" userId="6eb486cd-46ba-4f3a-9f9d-dcadd3d0a4e8" providerId="ADAL" clId="{624F0EF9-6AA0-394D-BFD2-56B2DD20D243}" dt="2021-08-25T21:04:02.130" v="2722"/>
        <pc:sldMasterMkLst>
          <pc:docMk/>
          <pc:sldMasterMk cId="39595640" sldId="2147483648"/>
        </pc:sldMasterMkLst>
        <pc:spChg chg="mod">
          <ac:chgData name="Yu-Hsien Jen" userId="6eb486cd-46ba-4f3a-9f9d-dcadd3d0a4e8" providerId="ADAL" clId="{624F0EF9-6AA0-394D-BFD2-56B2DD20D243}" dt="2021-08-25T21:03:47.732" v="2719" actId="20577"/>
          <ac:spMkLst>
            <pc:docMk/>
            <pc:sldMasterMk cId="39595640" sldId="2147483648"/>
            <ac:spMk id="5" creationId="{3CD8A4B8-1AEF-3940-9FA7-5B8DE0671513}"/>
          </ac:spMkLst>
        </pc:spChg>
        <pc:spChg chg="add del mod">
          <ac:chgData name="Yu-Hsien Jen" userId="6eb486cd-46ba-4f3a-9f9d-dcadd3d0a4e8" providerId="ADAL" clId="{624F0EF9-6AA0-394D-BFD2-56B2DD20D243}" dt="2021-08-25T21:03:45.971" v="2716" actId="767"/>
          <ac:spMkLst>
            <pc:docMk/>
            <pc:sldMasterMk cId="39595640" sldId="2147483648"/>
            <ac:spMk id="7" creationId="{09A41BE6-3CFE-7E4E-9FBB-5EF4E3F2ED9F}"/>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9E59-7D1F-DB41-A018-CC1F188F6F30}" type="datetimeFigureOut">
              <a:rPr lang="en-TW" smtClean="0"/>
              <a:t>12/14/2021</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338FF-50C9-7A4B-85DC-4C835DD681DD}" type="slidenum">
              <a:rPr lang="en-TW" smtClean="0"/>
              <a:t>‹#›</a:t>
            </a:fld>
            <a:endParaRPr lang="en-TW"/>
          </a:p>
        </p:txBody>
      </p:sp>
    </p:spTree>
    <p:extLst>
      <p:ext uri="{BB962C8B-B14F-4D97-AF65-F5344CB8AC3E}">
        <p14:creationId xmlns:p14="http://schemas.microsoft.com/office/powerpoint/2010/main" val="851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E338FF-50C9-7A4B-85DC-4C835DD681DD}" type="slidenum">
              <a:rPr lang="en-TW" smtClean="0"/>
              <a:t>1</a:t>
            </a:fld>
            <a:endParaRPr lang="en-TW"/>
          </a:p>
        </p:txBody>
      </p:sp>
    </p:spTree>
    <p:extLst>
      <p:ext uri="{BB962C8B-B14F-4D97-AF65-F5344CB8AC3E}">
        <p14:creationId xmlns:p14="http://schemas.microsoft.com/office/powerpoint/2010/main" val="103141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E338FF-50C9-7A4B-85DC-4C835DD681DD}" type="slidenum">
              <a:rPr lang="en-TW" smtClean="0"/>
              <a:t>7</a:t>
            </a:fld>
            <a:endParaRPr lang="en-TW"/>
          </a:p>
        </p:txBody>
      </p:sp>
    </p:spTree>
    <p:extLst>
      <p:ext uri="{BB962C8B-B14F-4D97-AF65-F5344CB8AC3E}">
        <p14:creationId xmlns:p14="http://schemas.microsoft.com/office/powerpoint/2010/main" val="70270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D1E338FF-50C9-7A4B-85DC-4C835DD681DD}" type="slidenum">
              <a:rPr lang="en-TW" smtClean="0"/>
              <a:t>29</a:t>
            </a:fld>
            <a:endParaRPr lang="en-TW"/>
          </a:p>
        </p:txBody>
      </p:sp>
    </p:spTree>
    <p:extLst>
      <p:ext uri="{BB962C8B-B14F-4D97-AF65-F5344CB8AC3E}">
        <p14:creationId xmlns:p14="http://schemas.microsoft.com/office/powerpoint/2010/main" val="610075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E338FF-50C9-7A4B-85DC-4C835DD681DD}" type="slidenum">
              <a:rPr lang="en-TW" smtClean="0"/>
              <a:t>43</a:t>
            </a:fld>
            <a:endParaRPr lang="en-TW"/>
          </a:p>
        </p:txBody>
      </p:sp>
    </p:spTree>
    <p:extLst>
      <p:ext uri="{BB962C8B-B14F-4D97-AF65-F5344CB8AC3E}">
        <p14:creationId xmlns:p14="http://schemas.microsoft.com/office/powerpoint/2010/main" val="97329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E338FF-50C9-7A4B-85DC-4C835DD681DD}" type="slidenum">
              <a:rPr lang="en-TW" smtClean="0"/>
              <a:t>44</a:t>
            </a:fld>
            <a:endParaRPr lang="en-TW"/>
          </a:p>
        </p:txBody>
      </p:sp>
    </p:spTree>
    <p:extLst>
      <p:ext uri="{BB962C8B-B14F-4D97-AF65-F5344CB8AC3E}">
        <p14:creationId xmlns:p14="http://schemas.microsoft.com/office/powerpoint/2010/main" val="718665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E338FF-50C9-7A4B-85DC-4C835DD681DD}" type="slidenum">
              <a:rPr lang="en-TW" smtClean="0"/>
              <a:t>63</a:t>
            </a:fld>
            <a:endParaRPr lang="en-TW"/>
          </a:p>
        </p:txBody>
      </p:sp>
    </p:spTree>
    <p:extLst>
      <p:ext uri="{BB962C8B-B14F-4D97-AF65-F5344CB8AC3E}">
        <p14:creationId xmlns:p14="http://schemas.microsoft.com/office/powerpoint/2010/main" val="343901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075F-921B-FC48-BD92-B76EC3325D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2FA1AC8D-D5AC-DC4A-9556-119B62D9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1BE43936-DBA5-7147-BB85-82256D9DC6E4}"/>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5" name="Footer Placeholder 4">
            <a:extLst>
              <a:ext uri="{FF2B5EF4-FFF2-40B4-BE49-F238E27FC236}">
                <a16:creationId xmlns:a16="http://schemas.microsoft.com/office/drawing/2014/main" id="{07ABD0E3-9FBC-C74E-953D-45B38D0325DA}"/>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D1D8F5C6-DE03-8D41-981C-9B1F62A74A8A}"/>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3067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7BF6-58D9-9840-BBFE-A5A914943197}"/>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E6AA470F-011C-FF4D-97D2-26443161C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469CAD4-C62E-B64B-A5ED-15C3D993BADD}"/>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5" name="Footer Placeholder 4">
            <a:extLst>
              <a:ext uri="{FF2B5EF4-FFF2-40B4-BE49-F238E27FC236}">
                <a16:creationId xmlns:a16="http://schemas.microsoft.com/office/drawing/2014/main" id="{5FB01BD6-0D60-3843-9E10-97EE1200007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CA67B94-7554-884C-90DA-CE1400AB0E2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63246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4B2BE-CF09-D048-A51F-3839804C8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791084ED-E40D-A841-BAD4-0BAAB63AA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DFBE898-4D9D-8A43-9E0C-1489F7B94B67}"/>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5" name="Footer Placeholder 4">
            <a:extLst>
              <a:ext uri="{FF2B5EF4-FFF2-40B4-BE49-F238E27FC236}">
                <a16:creationId xmlns:a16="http://schemas.microsoft.com/office/drawing/2014/main" id="{C162A423-AB4E-284A-A4D9-B6483C156DB7}"/>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2198117-24FF-7142-9283-741903AED58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90408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A8DB-2F8B-E548-9B91-836E35CA509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C4BCE3D-474F-9142-B4C5-59D1E6BA0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2CACF6A-E906-6643-BA19-50B9D4AC9F31}"/>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5" name="Footer Placeholder 4">
            <a:extLst>
              <a:ext uri="{FF2B5EF4-FFF2-40B4-BE49-F238E27FC236}">
                <a16:creationId xmlns:a16="http://schemas.microsoft.com/office/drawing/2014/main" id="{61131D35-5332-CD49-A8AA-7C5893BAF85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4342BE9C-CCC2-C54F-9F92-2242CED51E26}"/>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8855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8F7-1167-D749-8ACC-C74DB9DA1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B084AFD-A37C-414A-A5E8-2C27BA3B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AA46C-DE32-5146-82A4-5416DED2C81E}"/>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5" name="Footer Placeholder 4">
            <a:extLst>
              <a:ext uri="{FF2B5EF4-FFF2-40B4-BE49-F238E27FC236}">
                <a16:creationId xmlns:a16="http://schemas.microsoft.com/office/drawing/2014/main" id="{F41D595D-A8BF-FF46-A027-172AAE94E6CD}"/>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BD9D7F5-9ECF-9147-9B83-A13F7B5B3E5C}"/>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834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2E9D-AC29-674D-A78C-CE482A5EEDB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0C0A0B13-7A56-9443-AB5F-5D30FE6AD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A540A0B1-D5CF-BD45-B3A6-B686814BF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68CFE3F-BA22-8042-AB86-52FB7D05AA35}"/>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6" name="Footer Placeholder 5">
            <a:extLst>
              <a:ext uri="{FF2B5EF4-FFF2-40B4-BE49-F238E27FC236}">
                <a16:creationId xmlns:a16="http://schemas.microsoft.com/office/drawing/2014/main" id="{14AF6D90-4AEB-464F-B47E-41BDDCB4F11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8737A25E-162E-534E-B7F4-A2617E5B107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42414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839B-CD96-614A-B4BC-75030623789A}"/>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C9E0C42-A069-924B-81A0-CDF1819AE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C63E-1A47-7D4F-98B1-45E7C51A9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346445C9-9D95-8F47-AC7E-5AC151288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D5D57-543F-D749-84DE-FA39B244C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8087D321-B11C-C84D-AFFC-17F4CDC6B375}"/>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8" name="Footer Placeholder 7">
            <a:extLst>
              <a:ext uri="{FF2B5EF4-FFF2-40B4-BE49-F238E27FC236}">
                <a16:creationId xmlns:a16="http://schemas.microsoft.com/office/drawing/2014/main" id="{C601BB12-A0B4-D543-9B48-E2D52D08360B}"/>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0DDA7ABE-30BE-5340-B1B4-4C0C9BC45A52}"/>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89348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5438-C6C4-EB48-A49E-5B3676AD3417}"/>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420919AA-D6D1-AB4D-BC18-092A780B0F35}"/>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4" name="Footer Placeholder 3">
            <a:extLst>
              <a:ext uri="{FF2B5EF4-FFF2-40B4-BE49-F238E27FC236}">
                <a16:creationId xmlns:a16="http://schemas.microsoft.com/office/drawing/2014/main" id="{E527A56D-A1D1-8340-8F2D-3188DA0AD3C0}"/>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A02DF010-2362-C346-AC8E-E2532A1A8A4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50720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9A85-44AE-494C-BAC8-23BA247718D8}"/>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3" name="Footer Placeholder 2">
            <a:extLst>
              <a:ext uri="{FF2B5EF4-FFF2-40B4-BE49-F238E27FC236}">
                <a16:creationId xmlns:a16="http://schemas.microsoft.com/office/drawing/2014/main" id="{FE3645D7-7E65-BA4A-B130-1BF0E59BF596}"/>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35D7D4E-8180-3347-8191-FD4A1A1301D3}"/>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683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34AF-35AA-5E49-B919-279DC16355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ABCBDD56-5BB5-0B42-A363-C5EF6D414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11EEE181-C73E-FC44-A082-87B56D559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783CE-5BAA-CA47-8D9B-A8924354BBD9}"/>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6" name="Footer Placeholder 5">
            <a:extLst>
              <a:ext uri="{FF2B5EF4-FFF2-40B4-BE49-F238E27FC236}">
                <a16:creationId xmlns:a16="http://schemas.microsoft.com/office/drawing/2014/main" id="{C1989BDA-128A-8840-A72B-16CC52FC86CC}"/>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BC0256C5-E423-E74E-9754-F9DE7A9B9AB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2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6CF6-11E7-E54C-8975-86D19DCDC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9E9E9176-2C5D-FC4E-A400-EC5A4AE14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96CA6D8C-02A1-3D47-9DB3-6ED6F3CD3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EBA67-0371-5548-BEEC-2B5BB77377B3}"/>
              </a:ext>
            </a:extLst>
          </p:cNvPr>
          <p:cNvSpPr>
            <a:spLocks noGrp="1"/>
          </p:cNvSpPr>
          <p:nvPr>
            <p:ph type="dt" sz="half" idx="10"/>
          </p:nvPr>
        </p:nvSpPr>
        <p:spPr/>
        <p:txBody>
          <a:bodyPr/>
          <a:lstStyle/>
          <a:p>
            <a:fld id="{77ADDA99-BF79-8B4D-AA69-9577DFF4E30D}" type="datetimeFigureOut">
              <a:rPr lang="en-TW" smtClean="0"/>
              <a:t>12/14/2021</a:t>
            </a:fld>
            <a:endParaRPr lang="en-TW"/>
          </a:p>
        </p:txBody>
      </p:sp>
      <p:sp>
        <p:nvSpPr>
          <p:cNvPr id="6" name="Footer Placeholder 5">
            <a:extLst>
              <a:ext uri="{FF2B5EF4-FFF2-40B4-BE49-F238E27FC236}">
                <a16:creationId xmlns:a16="http://schemas.microsoft.com/office/drawing/2014/main" id="{4EADE9C8-8E86-A044-8179-0CDEE261FF6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6411D00-CF9B-D044-B1CB-3C6602C636E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72044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89EAC1-0725-EB49-9378-C4B0DF29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C1DC3D9D-E4A2-364A-A1F2-039E5E8DE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W" dirty="0"/>
          </a:p>
        </p:txBody>
      </p:sp>
      <p:sp>
        <p:nvSpPr>
          <p:cNvPr id="4" name="Date Placeholder 3">
            <a:extLst>
              <a:ext uri="{FF2B5EF4-FFF2-40B4-BE49-F238E27FC236}">
                <a16:creationId xmlns:a16="http://schemas.microsoft.com/office/drawing/2014/main" id="{FD928E5B-A6E1-CC4E-9BDD-59347EAE4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DDA99-BF79-8B4D-AA69-9577DFF4E30D}" type="datetimeFigureOut">
              <a:rPr lang="en-TW" smtClean="0"/>
              <a:t>12/14/2021</a:t>
            </a:fld>
            <a:endParaRPr lang="en-TW"/>
          </a:p>
        </p:txBody>
      </p:sp>
      <p:sp>
        <p:nvSpPr>
          <p:cNvPr id="5" name="Footer Placeholder 4">
            <a:extLst>
              <a:ext uri="{FF2B5EF4-FFF2-40B4-BE49-F238E27FC236}">
                <a16:creationId xmlns:a16="http://schemas.microsoft.com/office/drawing/2014/main" id="{3CD8A4B8-1AEF-3940-9FA7-5B8DE0671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dirty="0"/>
          </a:p>
        </p:txBody>
      </p:sp>
      <p:sp>
        <p:nvSpPr>
          <p:cNvPr id="6" name="Slide Number Placeholder 5">
            <a:extLst>
              <a:ext uri="{FF2B5EF4-FFF2-40B4-BE49-F238E27FC236}">
                <a16:creationId xmlns:a16="http://schemas.microsoft.com/office/drawing/2014/main" id="{73E81AEB-46F3-454C-9AB8-FD0DB55D6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D97D7-7027-8B4D-AA3E-780DC707E82D}" type="slidenum">
              <a:rPr lang="en-TW" smtClean="0"/>
              <a:t>‹#›</a:t>
            </a:fld>
            <a:endParaRPr lang="en-TW"/>
          </a:p>
        </p:txBody>
      </p:sp>
    </p:spTree>
    <p:extLst>
      <p:ext uri="{BB962C8B-B14F-4D97-AF65-F5344CB8AC3E}">
        <p14:creationId xmlns:p14="http://schemas.microsoft.com/office/powerpoint/2010/main" val="3959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4F53FC-0F65-444F-BDF4-F2E45F8BBE67}"/>
              </a:ext>
            </a:extLst>
          </p:cNvPr>
          <p:cNvSpPr>
            <a:spLocks noGrp="1"/>
          </p:cNvSpPr>
          <p:nvPr>
            <p:ph type="ctrTitle"/>
          </p:nvPr>
        </p:nvSpPr>
        <p:spPr>
          <a:xfrm>
            <a:off x="477981" y="1122363"/>
            <a:ext cx="4023360" cy="3204134"/>
          </a:xfrm>
        </p:spPr>
        <p:txBody>
          <a:bodyPr anchor="b">
            <a:normAutofit/>
          </a:bodyPr>
          <a:lstStyle/>
          <a:p>
            <a:pPr algn="l"/>
            <a:r>
              <a:rPr lang="en-TW" sz="4800" dirty="0"/>
              <a:t>Discrete Math Chapter 1</a:t>
            </a:r>
          </a:p>
        </p:txBody>
      </p:sp>
      <p:sp>
        <p:nvSpPr>
          <p:cNvPr id="3" name="Subtitle 2">
            <a:extLst>
              <a:ext uri="{FF2B5EF4-FFF2-40B4-BE49-F238E27FC236}">
                <a16:creationId xmlns:a16="http://schemas.microsoft.com/office/drawing/2014/main" id="{1FE4A9E6-6128-A14E-9A48-A4D6DF383ABD}"/>
              </a:ext>
            </a:extLst>
          </p:cNvPr>
          <p:cNvSpPr>
            <a:spLocks noGrp="1"/>
          </p:cNvSpPr>
          <p:nvPr>
            <p:ph type="subTitle" idx="1"/>
          </p:nvPr>
        </p:nvSpPr>
        <p:spPr>
          <a:xfrm>
            <a:off x="477981" y="4872922"/>
            <a:ext cx="3933306" cy="1208141"/>
          </a:xfrm>
        </p:spPr>
        <p:txBody>
          <a:bodyPr>
            <a:normAutofit/>
          </a:bodyPr>
          <a:lstStyle/>
          <a:p>
            <a:pPr algn="l"/>
            <a:r>
              <a:rPr lang="en-TW" sz="4800" i="1" dirty="0"/>
              <a:t>Formal Logic</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a:extLst>
              <a:ext uri="{FF2B5EF4-FFF2-40B4-BE49-F238E27FC236}">
                <a16:creationId xmlns:a16="http://schemas.microsoft.com/office/drawing/2014/main" id="{BD8EB6C8-D66F-DA48-944D-CB31B556EA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4356" y="1217095"/>
            <a:ext cx="6408836" cy="4272557"/>
          </a:xfrm>
          <a:prstGeom prst="rect">
            <a:avLst/>
          </a:prstGeom>
        </p:spPr>
      </p:pic>
    </p:spTree>
    <p:extLst>
      <p:ext uri="{BB962C8B-B14F-4D97-AF65-F5344CB8AC3E}">
        <p14:creationId xmlns:p14="http://schemas.microsoft.com/office/powerpoint/2010/main" val="78027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D620-E812-1E4F-83AD-D9900616B0D1}"/>
              </a:ext>
            </a:extLst>
          </p:cNvPr>
          <p:cNvSpPr>
            <a:spLocks noGrp="1"/>
          </p:cNvSpPr>
          <p:nvPr>
            <p:ph type="title"/>
          </p:nvPr>
        </p:nvSpPr>
        <p:spPr/>
        <p:txBody>
          <a:bodyPr/>
          <a:lstStyle/>
          <a:p>
            <a:r>
              <a:rPr lang="en-TW" dirty="0"/>
              <a:t>Truth Table of Implication Connective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FF3F4749-EB68-1540-943E-BEFD6322FFBC}"/>
                  </a:ext>
                </a:extLst>
              </p:cNvPr>
              <p:cNvGraphicFramePr>
                <a:graphicFrameLocks noGrp="1"/>
              </p:cNvGraphicFramePr>
              <p:nvPr>
                <p:ph idx="1"/>
                <p:extLst>
                  <p:ext uri="{D42A27DB-BD31-4B8C-83A1-F6EECF244321}">
                    <p14:modId xmlns:p14="http://schemas.microsoft.com/office/powerpoint/2010/main" val="2463731491"/>
                  </p:ext>
                </p:extLst>
              </p:nvPr>
            </p:nvGraphicFramePr>
            <p:xfrm>
              <a:off x="838200" y="1541419"/>
              <a:ext cx="10515600" cy="4376452"/>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100912133"/>
                        </a:ext>
                      </a:extLst>
                    </a:gridCol>
                    <a:gridCol w="2628900">
                      <a:extLst>
                        <a:ext uri="{9D8B030D-6E8A-4147-A177-3AD203B41FA5}">
                          <a16:colId xmlns:a16="http://schemas.microsoft.com/office/drawing/2014/main" val="2955848239"/>
                        </a:ext>
                      </a:extLst>
                    </a:gridCol>
                    <a:gridCol w="2628900">
                      <a:extLst>
                        <a:ext uri="{9D8B030D-6E8A-4147-A177-3AD203B41FA5}">
                          <a16:colId xmlns:a16="http://schemas.microsoft.com/office/drawing/2014/main" val="4030937744"/>
                        </a:ext>
                      </a:extLst>
                    </a:gridCol>
                    <a:gridCol w="2628900">
                      <a:extLst>
                        <a:ext uri="{9D8B030D-6E8A-4147-A177-3AD203B41FA5}">
                          <a16:colId xmlns:a16="http://schemas.microsoft.com/office/drawing/2014/main" val="3517579180"/>
                        </a:ext>
                      </a:extLst>
                    </a:gridCol>
                  </a:tblGrid>
                  <a:tr h="842653">
                    <a:tc>
                      <a:txBody>
                        <a:bodyPr/>
                        <a:lstStyle/>
                        <a:p>
                          <a:pPr algn="ctr"/>
                          <a:r>
                            <a:rPr lang="en-TW" sz="2800" dirty="0"/>
                            <a:t>A</a:t>
                          </a:r>
                        </a:p>
                      </a:txBody>
                      <a:tcPr anchor="ctr"/>
                    </a:tc>
                    <a:tc>
                      <a:txBody>
                        <a:bodyPr/>
                        <a:lstStyle/>
                        <a:p>
                          <a:pPr algn="ctr"/>
                          <a:r>
                            <a:rPr lang="en-TW" sz="2800" dirty="0"/>
                            <a:t>B</a:t>
                          </a:r>
                        </a:p>
                      </a:txBody>
                      <a:tcPr anchor="ctr"/>
                    </a:tc>
                    <a:tc>
                      <a:txBody>
                        <a:bodyPr/>
                        <a:lstStyle/>
                        <a:p>
                          <a:pPr algn="ctr"/>
                          <a:r>
                            <a:rPr lang="en-TW" sz="2000" dirty="0"/>
                            <a:t>Meaning</a:t>
                          </a:r>
                        </a:p>
                      </a:txBody>
                      <a:tcPr anchor="ctr"/>
                    </a:tc>
                    <a:tc>
                      <a:txBody>
                        <a:bodyPr/>
                        <a:lstStyle/>
                        <a:p>
                          <a:pPr algn="ctr"/>
                          <a:r>
                            <a:rPr lang="en-TW" sz="2800" dirty="0"/>
                            <a:t>A</a:t>
                          </a:r>
                          <a14:m>
                            <m:oMath xmlns:m="http://schemas.openxmlformats.org/officeDocument/2006/math">
                              <m:r>
                                <a:rPr lang="en-TW" sz="2800" i="1" dirty="0" smtClean="0">
                                  <a:latin typeface="Cambria Math" panose="02040503050406030204" pitchFamily="18" charset="0"/>
                                  <a:ea typeface="Cambria Math" panose="02040503050406030204" pitchFamily="18" charset="0"/>
                                </a:rPr>
                                <m:t>→</m:t>
                              </m:r>
                            </m:oMath>
                          </a14:m>
                          <a:r>
                            <a:rPr lang="en-TW" sz="2800" dirty="0"/>
                            <a:t>B</a:t>
                          </a:r>
                        </a:p>
                      </a:txBody>
                      <a:tcPr anchor="ctr"/>
                    </a:tc>
                    <a:extLst>
                      <a:ext uri="{0D108BD9-81ED-4DB2-BD59-A6C34878D82A}">
                        <a16:rowId xmlns:a16="http://schemas.microsoft.com/office/drawing/2014/main" val="1594776399"/>
                      </a:ext>
                    </a:extLst>
                  </a:tr>
                  <a:tr h="842653">
                    <a:tc>
                      <a:txBody>
                        <a:bodyPr/>
                        <a:lstStyle/>
                        <a:p>
                          <a:pPr algn="ctr"/>
                          <a:r>
                            <a:rPr lang="en-TW" sz="2800" dirty="0"/>
                            <a:t>True</a:t>
                          </a:r>
                        </a:p>
                      </a:txBody>
                      <a:tcPr anchor="ctr"/>
                    </a:tc>
                    <a:tc>
                      <a:txBody>
                        <a:bodyPr/>
                        <a:lstStyle/>
                        <a:p>
                          <a:pPr algn="ctr"/>
                          <a:r>
                            <a:rPr lang="en-TW" sz="2800" dirty="0"/>
                            <a:t>True</a:t>
                          </a:r>
                        </a:p>
                      </a:txBody>
                      <a:tcPr anchor="ctr"/>
                    </a:tc>
                    <a:tc>
                      <a:txBody>
                        <a:bodyPr/>
                        <a:lstStyle/>
                        <a:p>
                          <a:pPr marL="0" indent="0" algn="ctr">
                            <a:buNone/>
                          </a:pPr>
                          <a:r>
                            <a:rPr lang="en-TW" sz="2000" dirty="0"/>
                            <a:t>If Mike is a dad, then Mike is a male.</a:t>
                          </a:r>
                        </a:p>
                      </a:txBody>
                      <a:tcPr anchor="ctr"/>
                    </a:tc>
                    <a:tc>
                      <a:txBody>
                        <a:bodyPr/>
                        <a:lstStyle/>
                        <a:p>
                          <a:pPr algn="ctr"/>
                          <a:r>
                            <a:rPr lang="en-TW" sz="2800" dirty="0"/>
                            <a:t>True</a:t>
                          </a:r>
                        </a:p>
                      </a:txBody>
                      <a:tcPr anchor="ctr"/>
                    </a:tc>
                    <a:extLst>
                      <a:ext uri="{0D108BD9-81ED-4DB2-BD59-A6C34878D82A}">
                        <a16:rowId xmlns:a16="http://schemas.microsoft.com/office/drawing/2014/main" val="2497861200"/>
                      </a:ext>
                    </a:extLst>
                  </a:tr>
                  <a:tr h="842653">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000" dirty="0"/>
                            <a:t>If Mike is a dad, then Mike is not a male.</a:t>
                          </a:r>
                        </a:p>
                      </a:txBody>
                      <a:tcPr anchor="ctr"/>
                    </a:tc>
                    <a:tc>
                      <a:txBody>
                        <a:bodyPr/>
                        <a:lstStyle/>
                        <a:p>
                          <a:pPr algn="ctr"/>
                          <a:r>
                            <a:rPr lang="en-TW" sz="2800" dirty="0"/>
                            <a:t>False</a:t>
                          </a:r>
                        </a:p>
                      </a:txBody>
                      <a:tcPr anchor="ctr"/>
                    </a:tc>
                    <a:extLst>
                      <a:ext uri="{0D108BD9-81ED-4DB2-BD59-A6C34878D82A}">
                        <a16:rowId xmlns:a16="http://schemas.microsoft.com/office/drawing/2014/main" val="905532645"/>
                      </a:ext>
                    </a:extLst>
                  </a:tr>
                  <a:tr h="842653">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000" dirty="0"/>
                            <a:t>If Mike is not a dad, then Mike is a male.</a:t>
                          </a:r>
                        </a:p>
                      </a:txBody>
                      <a:tcPr anchor="ctr"/>
                    </a:tc>
                    <a:tc>
                      <a:txBody>
                        <a:bodyPr/>
                        <a:lstStyle/>
                        <a:p>
                          <a:pPr algn="ctr"/>
                          <a:r>
                            <a:rPr lang="en-TW" sz="2800" dirty="0"/>
                            <a:t>True</a:t>
                          </a:r>
                        </a:p>
                      </a:txBody>
                      <a:tcPr anchor="ctr"/>
                    </a:tc>
                    <a:extLst>
                      <a:ext uri="{0D108BD9-81ED-4DB2-BD59-A6C34878D82A}">
                        <a16:rowId xmlns:a16="http://schemas.microsoft.com/office/drawing/2014/main" val="2702958789"/>
                      </a:ext>
                    </a:extLst>
                  </a:tr>
                  <a:tr h="908001">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000" dirty="0"/>
                            <a:t>If Mike is not a dad, then Mike is not a male.</a:t>
                          </a:r>
                        </a:p>
                      </a:txBody>
                      <a:tcPr anchor="ctr"/>
                    </a:tc>
                    <a:tc>
                      <a:txBody>
                        <a:bodyPr/>
                        <a:lstStyle/>
                        <a:p>
                          <a:pPr algn="ctr"/>
                          <a:r>
                            <a:rPr lang="en-TW" sz="2800" dirty="0"/>
                            <a:t>True</a:t>
                          </a:r>
                        </a:p>
                      </a:txBody>
                      <a:tcPr anchor="ctr"/>
                    </a:tc>
                    <a:extLst>
                      <a:ext uri="{0D108BD9-81ED-4DB2-BD59-A6C34878D82A}">
                        <a16:rowId xmlns:a16="http://schemas.microsoft.com/office/drawing/2014/main" val="991827531"/>
                      </a:ext>
                    </a:extLst>
                  </a:tr>
                </a:tbl>
              </a:graphicData>
            </a:graphic>
          </p:graphicFrame>
        </mc:Choice>
        <mc:Fallback xmlns="">
          <p:graphicFrame>
            <p:nvGraphicFramePr>
              <p:cNvPr id="4" name="Table 4">
                <a:extLst>
                  <a:ext uri="{FF2B5EF4-FFF2-40B4-BE49-F238E27FC236}">
                    <a16:creationId xmlns:a16="http://schemas.microsoft.com/office/drawing/2014/main" id="{FF3F4749-EB68-1540-943E-BEFD6322FFBC}"/>
                  </a:ext>
                </a:extLst>
              </p:cNvPr>
              <p:cNvGraphicFramePr>
                <a:graphicFrameLocks noGrp="1"/>
              </p:cNvGraphicFramePr>
              <p:nvPr>
                <p:ph idx="1"/>
                <p:extLst>
                  <p:ext uri="{D42A27DB-BD31-4B8C-83A1-F6EECF244321}">
                    <p14:modId xmlns:p14="http://schemas.microsoft.com/office/powerpoint/2010/main" val="2463731491"/>
                  </p:ext>
                </p:extLst>
              </p:nvPr>
            </p:nvGraphicFramePr>
            <p:xfrm>
              <a:off x="838200" y="1541419"/>
              <a:ext cx="10515600" cy="4376452"/>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100912133"/>
                        </a:ext>
                      </a:extLst>
                    </a:gridCol>
                    <a:gridCol w="2628900">
                      <a:extLst>
                        <a:ext uri="{9D8B030D-6E8A-4147-A177-3AD203B41FA5}">
                          <a16:colId xmlns:a16="http://schemas.microsoft.com/office/drawing/2014/main" val="2955848239"/>
                        </a:ext>
                      </a:extLst>
                    </a:gridCol>
                    <a:gridCol w="2628900">
                      <a:extLst>
                        <a:ext uri="{9D8B030D-6E8A-4147-A177-3AD203B41FA5}">
                          <a16:colId xmlns:a16="http://schemas.microsoft.com/office/drawing/2014/main" val="4030937744"/>
                        </a:ext>
                      </a:extLst>
                    </a:gridCol>
                    <a:gridCol w="2628900">
                      <a:extLst>
                        <a:ext uri="{9D8B030D-6E8A-4147-A177-3AD203B41FA5}">
                          <a16:colId xmlns:a16="http://schemas.microsoft.com/office/drawing/2014/main" val="3517579180"/>
                        </a:ext>
                      </a:extLst>
                    </a:gridCol>
                  </a:tblGrid>
                  <a:tr h="842653">
                    <a:tc>
                      <a:txBody>
                        <a:bodyPr/>
                        <a:lstStyle/>
                        <a:p>
                          <a:pPr algn="ctr"/>
                          <a:r>
                            <a:rPr lang="en-TW" sz="2800" dirty="0"/>
                            <a:t>A</a:t>
                          </a:r>
                        </a:p>
                      </a:txBody>
                      <a:tcPr anchor="ctr"/>
                    </a:tc>
                    <a:tc>
                      <a:txBody>
                        <a:bodyPr/>
                        <a:lstStyle/>
                        <a:p>
                          <a:pPr algn="ctr"/>
                          <a:r>
                            <a:rPr lang="en-TW" sz="2800" dirty="0"/>
                            <a:t>B</a:t>
                          </a:r>
                        </a:p>
                      </a:txBody>
                      <a:tcPr anchor="ctr"/>
                    </a:tc>
                    <a:tc>
                      <a:txBody>
                        <a:bodyPr/>
                        <a:lstStyle/>
                        <a:p>
                          <a:pPr algn="ctr"/>
                          <a:r>
                            <a:rPr lang="en-TW" sz="2000" dirty="0"/>
                            <a:t>Meaning</a:t>
                          </a:r>
                        </a:p>
                      </a:txBody>
                      <a:tcPr anchor="ctr"/>
                    </a:tc>
                    <a:tc>
                      <a:txBody>
                        <a:bodyPr/>
                        <a:lstStyle/>
                        <a:p>
                          <a:endParaRPr lang="en-TW"/>
                        </a:p>
                      </a:txBody>
                      <a:tcPr anchor="ctr">
                        <a:blipFill>
                          <a:blip r:embed="rId2"/>
                          <a:stretch>
                            <a:fillRect l="-300483" t="-1515" r="-1449" b="-436364"/>
                          </a:stretch>
                        </a:blipFill>
                      </a:tcPr>
                    </a:tc>
                    <a:extLst>
                      <a:ext uri="{0D108BD9-81ED-4DB2-BD59-A6C34878D82A}">
                        <a16:rowId xmlns:a16="http://schemas.microsoft.com/office/drawing/2014/main" val="1594776399"/>
                      </a:ext>
                    </a:extLst>
                  </a:tr>
                  <a:tr h="842653">
                    <a:tc>
                      <a:txBody>
                        <a:bodyPr/>
                        <a:lstStyle/>
                        <a:p>
                          <a:pPr algn="ctr"/>
                          <a:r>
                            <a:rPr lang="en-TW" sz="2800" dirty="0"/>
                            <a:t>True</a:t>
                          </a:r>
                        </a:p>
                      </a:txBody>
                      <a:tcPr anchor="ctr"/>
                    </a:tc>
                    <a:tc>
                      <a:txBody>
                        <a:bodyPr/>
                        <a:lstStyle/>
                        <a:p>
                          <a:pPr algn="ctr"/>
                          <a:r>
                            <a:rPr lang="en-TW" sz="2800" dirty="0"/>
                            <a:t>True</a:t>
                          </a:r>
                        </a:p>
                      </a:txBody>
                      <a:tcPr anchor="ctr"/>
                    </a:tc>
                    <a:tc>
                      <a:txBody>
                        <a:bodyPr/>
                        <a:lstStyle/>
                        <a:p>
                          <a:pPr marL="0" indent="0" algn="ctr">
                            <a:buNone/>
                          </a:pPr>
                          <a:r>
                            <a:rPr lang="en-TW" sz="2000" dirty="0"/>
                            <a:t>If Mike is a dad, then Mike is a male.</a:t>
                          </a:r>
                        </a:p>
                      </a:txBody>
                      <a:tcPr anchor="ctr"/>
                    </a:tc>
                    <a:tc>
                      <a:txBody>
                        <a:bodyPr/>
                        <a:lstStyle/>
                        <a:p>
                          <a:pPr algn="ctr"/>
                          <a:r>
                            <a:rPr lang="en-TW" sz="2800" dirty="0"/>
                            <a:t>True</a:t>
                          </a:r>
                        </a:p>
                      </a:txBody>
                      <a:tcPr anchor="ctr"/>
                    </a:tc>
                    <a:extLst>
                      <a:ext uri="{0D108BD9-81ED-4DB2-BD59-A6C34878D82A}">
                        <a16:rowId xmlns:a16="http://schemas.microsoft.com/office/drawing/2014/main" val="2497861200"/>
                      </a:ext>
                    </a:extLst>
                  </a:tr>
                  <a:tr h="842653">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000" dirty="0"/>
                            <a:t>If Mike is a dad, then Mike is not a male.</a:t>
                          </a:r>
                        </a:p>
                      </a:txBody>
                      <a:tcPr anchor="ctr"/>
                    </a:tc>
                    <a:tc>
                      <a:txBody>
                        <a:bodyPr/>
                        <a:lstStyle/>
                        <a:p>
                          <a:pPr algn="ctr"/>
                          <a:r>
                            <a:rPr lang="en-TW" sz="2800" dirty="0"/>
                            <a:t>False</a:t>
                          </a:r>
                        </a:p>
                      </a:txBody>
                      <a:tcPr anchor="ctr"/>
                    </a:tc>
                    <a:extLst>
                      <a:ext uri="{0D108BD9-81ED-4DB2-BD59-A6C34878D82A}">
                        <a16:rowId xmlns:a16="http://schemas.microsoft.com/office/drawing/2014/main" val="905532645"/>
                      </a:ext>
                    </a:extLst>
                  </a:tr>
                  <a:tr h="842653">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000" dirty="0"/>
                            <a:t>If Mike is not a dad, then Mike is a male.</a:t>
                          </a:r>
                        </a:p>
                      </a:txBody>
                      <a:tcPr anchor="ctr"/>
                    </a:tc>
                    <a:tc>
                      <a:txBody>
                        <a:bodyPr/>
                        <a:lstStyle/>
                        <a:p>
                          <a:pPr algn="ctr"/>
                          <a:r>
                            <a:rPr lang="en-TW" sz="2800" dirty="0"/>
                            <a:t>True</a:t>
                          </a:r>
                        </a:p>
                      </a:txBody>
                      <a:tcPr anchor="ctr"/>
                    </a:tc>
                    <a:extLst>
                      <a:ext uri="{0D108BD9-81ED-4DB2-BD59-A6C34878D82A}">
                        <a16:rowId xmlns:a16="http://schemas.microsoft.com/office/drawing/2014/main" val="2702958789"/>
                      </a:ext>
                    </a:extLst>
                  </a:tr>
                  <a:tr h="1005840">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000" dirty="0"/>
                            <a:t>If Mike is not a dad, then Mike is not a male.</a:t>
                          </a:r>
                        </a:p>
                      </a:txBody>
                      <a:tcPr anchor="ctr"/>
                    </a:tc>
                    <a:tc>
                      <a:txBody>
                        <a:bodyPr/>
                        <a:lstStyle/>
                        <a:p>
                          <a:pPr algn="ctr"/>
                          <a:r>
                            <a:rPr lang="en-TW" sz="2800" dirty="0"/>
                            <a:t>True</a:t>
                          </a:r>
                        </a:p>
                      </a:txBody>
                      <a:tcPr anchor="ctr"/>
                    </a:tc>
                    <a:extLst>
                      <a:ext uri="{0D108BD9-81ED-4DB2-BD59-A6C34878D82A}">
                        <a16:rowId xmlns:a16="http://schemas.microsoft.com/office/drawing/2014/main" val="991827531"/>
                      </a:ext>
                    </a:extLst>
                  </a:tr>
                </a:tbl>
              </a:graphicData>
            </a:graphic>
          </p:graphicFrame>
        </mc:Fallback>
      </mc:AlternateContent>
      <p:sp>
        <p:nvSpPr>
          <p:cNvPr id="5" name="TextBox 4">
            <a:extLst>
              <a:ext uri="{FF2B5EF4-FFF2-40B4-BE49-F238E27FC236}">
                <a16:creationId xmlns:a16="http://schemas.microsoft.com/office/drawing/2014/main" id="{3010208E-7EDC-F84E-B357-031CE20C36FF}"/>
              </a:ext>
            </a:extLst>
          </p:cNvPr>
          <p:cNvSpPr txBox="1"/>
          <p:nvPr/>
        </p:nvSpPr>
        <p:spPr>
          <a:xfrm>
            <a:off x="879389" y="6054811"/>
            <a:ext cx="9927846" cy="646331"/>
          </a:xfrm>
          <a:prstGeom prst="rect">
            <a:avLst/>
          </a:prstGeom>
          <a:noFill/>
        </p:spPr>
        <p:txBody>
          <a:bodyPr wrap="none" rtlCol="0">
            <a:spAutoFit/>
          </a:bodyPr>
          <a:lstStyle/>
          <a:p>
            <a:r>
              <a:rPr lang="en-TW" dirty="0"/>
              <a:t>*. If the hypothesis is wrong, then no matter what the result is, the whole implication statement is right.</a:t>
            </a:r>
          </a:p>
          <a:p>
            <a:r>
              <a:rPr lang="en-TW" dirty="0"/>
              <a:t>*. If the result is right, then no matter what the hypothesis is, the whole implication statement is right.</a:t>
            </a:r>
          </a:p>
        </p:txBody>
      </p:sp>
    </p:spTree>
    <p:extLst>
      <p:ext uri="{BB962C8B-B14F-4D97-AF65-F5344CB8AC3E}">
        <p14:creationId xmlns:p14="http://schemas.microsoft.com/office/powerpoint/2010/main" val="380530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0F63-2E83-BA4F-8570-49EC99FA61CA}"/>
              </a:ext>
            </a:extLst>
          </p:cNvPr>
          <p:cNvSpPr>
            <a:spLocks noGrp="1"/>
          </p:cNvSpPr>
          <p:nvPr>
            <p:ph type="title"/>
          </p:nvPr>
        </p:nvSpPr>
        <p:spPr/>
        <p:txBody>
          <a:bodyPr/>
          <a:lstStyle/>
          <a:p>
            <a:r>
              <a:rPr lang="en-TW" dirty="0"/>
              <a:t>Equivalence Connective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ECC035-D6C7-7744-B8D5-88700E15B6D5}"/>
                  </a:ext>
                </a:extLst>
              </p:cNvPr>
              <p:cNvSpPr>
                <a:spLocks noGrp="1"/>
              </p:cNvSpPr>
              <p:nvPr>
                <p:ph idx="1"/>
              </p:nvPr>
            </p:nvSpPr>
            <p:spPr/>
            <p:txBody>
              <a:bodyPr/>
              <a:lstStyle/>
              <a:p>
                <a:pPr marL="0" indent="0">
                  <a:buNone/>
                </a:pPr>
                <a:r>
                  <a:rPr lang="en-TW" dirty="0"/>
                  <a:t>The equivalence connective is denoted as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Unlike conjunction, disjunction, and implication, the </a:t>
                </a:r>
                <a:r>
                  <a:rPr lang="en-US" dirty="0"/>
                  <a:t>equivalence</a:t>
                </a:r>
                <a:r>
                  <a:rPr lang="en-TW" dirty="0"/>
                  <a:t> connective is not one of the fundamental connectives. It’s a convenient shortcut.</a:t>
                </a:r>
              </a:p>
              <a:p>
                <a:pPr marL="0" indent="0" algn="ctr">
                  <a:buNone/>
                </a:pPr>
                <a:r>
                  <a:rPr lang="en-TW"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is the same as (A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a:t>
                </a:r>
              </a:p>
              <a:p>
                <a:pPr marL="0" indent="0">
                  <a:buNone/>
                </a:pPr>
                <a:r>
                  <a:rPr lang="en-TW" dirty="0"/>
                  <a:t>The equivalence connective is widely used in mathematics proofs; to prove that A is equivalent to B, we need to prove that </a:t>
                </a:r>
                <a:r>
                  <a:rPr lang="en-TW"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r>
                  <a:rPr lang="en-TW" dirty="0"/>
                  <a:t>and </a:t>
                </a:r>
                <a:r>
                  <a:rPr lang="en-TW" b="1" dirty="0"/>
                  <a:t>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a:t>
                </a:r>
                <a:r>
                  <a:rPr lang="en-TW" dirty="0"/>
                  <a:t>. (Notice that </a:t>
                </a:r>
                <a:r>
                  <a:rPr lang="en-TW"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r>
                  <a:rPr lang="en-TW" dirty="0"/>
                  <a:t>is true doesn’t mean that </a:t>
                </a:r>
                <a:r>
                  <a:rPr lang="en-TW" b="1" dirty="0"/>
                  <a:t>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 </a:t>
                </a:r>
                <a:r>
                  <a:rPr lang="en-TW" dirty="0"/>
                  <a:t>is true. We will talk about this concept later in this chapter.)</a:t>
                </a:r>
              </a:p>
            </p:txBody>
          </p:sp>
        </mc:Choice>
        <mc:Fallback xmlns="">
          <p:sp>
            <p:nvSpPr>
              <p:cNvPr id="3" name="Content Placeholder 2">
                <a:extLst>
                  <a:ext uri="{FF2B5EF4-FFF2-40B4-BE49-F238E27FC236}">
                    <a16:creationId xmlns:a16="http://schemas.microsoft.com/office/drawing/2014/main" id="{52ECC035-D6C7-7744-B8D5-88700E15B6D5}"/>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780123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64F7-08BB-9748-8114-29231E05C0AE}"/>
              </a:ext>
            </a:extLst>
          </p:cNvPr>
          <p:cNvSpPr>
            <a:spLocks noGrp="1"/>
          </p:cNvSpPr>
          <p:nvPr>
            <p:ph type="title"/>
          </p:nvPr>
        </p:nvSpPr>
        <p:spPr/>
        <p:txBody>
          <a:bodyPr/>
          <a:lstStyle/>
          <a:p>
            <a:r>
              <a:rPr lang="en-TW" dirty="0"/>
              <a:t>Truth Table of Equivalence Connective</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8E2A176-89A5-3C4B-8CEC-3F5C3921398B}"/>
                  </a:ext>
                </a:extLst>
              </p:cNvPr>
              <p:cNvGraphicFramePr>
                <a:graphicFrameLocks noGrp="1"/>
              </p:cNvGraphicFramePr>
              <p:nvPr>
                <p:ph idx="1"/>
                <p:extLst>
                  <p:ext uri="{D42A27DB-BD31-4B8C-83A1-F6EECF244321}">
                    <p14:modId xmlns:p14="http://schemas.microsoft.com/office/powerpoint/2010/main" val="3119584074"/>
                  </p:ext>
                </p:extLst>
              </p:nvPr>
            </p:nvGraphicFramePr>
            <p:xfrm>
              <a:off x="838200" y="1825624"/>
              <a:ext cx="10515600" cy="390791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793170858"/>
                        </a:ext>
                      </a:extLst>
                    </a:gridCol>
                    <a:gridCol w="2103120">
                      <a:extLst>
                        <a:ext uri="{9D8B030D-6E8A-4147-A177-3AD203B41FA5}">
                          <a16:colId xmlns:a16="http://schemas.microsoft.com/office/drawing/2014/main" val="400074544"/>
                        </a:ext>
                      </a:extLst>
                    </a:gridCol>
                    <a:gridCol w="2103120">
                      <a:extLst>
                        <a:ext uri="{9D8B030D-6E8A-4147-A177-3AD203B41FA5}">
                          <a16:colId xmlns:a16="http://schemas.microsoft.com/office/drawing/2014/main" val="2204380964"/>
                        </a:ext>
                      </a:extLst>
                    </a:gridCol>
                    <a:gridCol w="2103120">
                      <a:extLst>
                        <a:ext uri="{9D8B030D-6E8A-4147-A177-3AD203B41FA5}">
                          <a16:colId xmlns:a16="http://schemas.microsoft.com/office/drawing/2014/main" val="3518610433"/>
                        </a:ext>
                      </a:extLst>
                    </a:gridCol>
                    <a:gridCol w="2103120">
                      <a:extLst>
                        <a:ext uri="{9D8B030D-6E8A-4147-A177-3AD203B41FA5}">
                          <a16:colId xmlns:a16="http://schemas.microsoft.com/office/drawing/2014/main" val="3475337625"/>
                        </a:ext>
                      </a:extLst>
                    </a:gridCol>
                  </a:tblGrid>
                  <a:tr h="781582">
                    <a:tc>
                      <a:txBody>
                        <a:bodyPr/>
                        <a:lstStyle/>
                        <a:p>
                          <a:pPr algn="ctr"/>
                          <a:r>
                            <a:rPr lang="en-TW" sz="2800" dirty="0"/>
                            <a:t>A</a:t>
                          </a:r>
                        </a:p>
                      </a:txBody>
                      <a:tcPr anchor="ctr"/>
                    </a:tc>
                    <a:tc>
                      <a:txBody>
                        <a:bodyPr/>
                        <a:lstStyle/>
                        <a:p>
                          <a:pPr algn="ctr"/>
                          <a:r>
                            <a:rPr lang="en-TW" sz="2800" dirty="0"/>
                            <a:t>B</a:t>
                          </a:r>
                        </a:p>
                      </a:txBody>
                      <a:tcPr anchor="ctr"/>
                    </a:tc>
                    <a:tc>
                      <a:txBody>
                        <a:bodyPr/>
                        <a:lstStyle/>
                        <a:p>
                          <a:pPr algn="ctr"/>
                          <a:r>
                            <a:rPr lang="en-TW" sz="2800" dirty="0"/>
                            <a:t>A</a:t>
                          </a:r>
                          <a:r>
                            <a:rPr lang="en-TW" sz="2800" dirty="0">
                              <a:ea typeface="Cambria Math" panose="02040503050406030204" pitchFamily="18" charset="0"/>
                            </a:rPr>
                            <a:t> </a:t>
                          </a:r>
                          <a14:m>
                            <m:oMath xmlns:m="http://schemas.openxmlformats.org/officeDocument/2006/math">
                              <m:r>
                                <a:rPr lang="en-TW" sz="2800" i="1" dirty="0" smtClean="0">
                                  <a:latin typeface="Cambria Math" panose="02040503050406030204" pitchFamily="18" charset="0"/>
                                  <a:ea typeface="Cambria Math" panose="02040503050406030204" pitchFamily="18" charset="0"/>
                                </a:rPr>
                                <m:t>→</m:t>
                              </m:r>
                            </m:oMath>
                          </a14:m>
                          <a:r>
                            <a:rPr lang="en-TW" sz="2800" dirty="0"/>
                            <a:t> B</a:t>
                          </a:r>
                        </a:p>
                      </a:txBody>
                      <a:tcPr anchor="ctr"/>
                    </a:tc>
                    <a:tc>
                      <a:txBody>
                        <a:bodyPr/>
                        <a:lstStyle/>
                        <a:p>
                          <a:pPr algn="ctr"/>
                          <a:r>
                            <a:rPr lang="en-TW" sz="2800" dirty="0"/>
                            <a:t>B </a:t>
                          </a:r>
                          <a14:m>
                            <m:oMath xmlns:m="http://schemas.openxmlformats.org/officeDocument/2006/math">
                              <m:r>
                                <a:rPr lang="en-TW" sz="2800" i="1" dirty="0" smtClean="0">
                                  <a:latin typeface="Cambria Math" panose="02040503050406030204" pitchFamily="18" charset="0"/>
                                  <a:ea typeface="Cambria Math" panose="02040503050406030204" pitchFamily="18" charset="0"/>
                                </a:rPr>
                                <m:t>→</m:t>
                              </m:r>
                            </m:oMath>
                          </a14:m>
                          <a:r>
                            <a:rPr lang="en-TW" sz="2800" dirty="0"/>
                            <a:t> A</a:t>
                          </a:r>
                        </a:p>
                      </a:txBody>
                      <a:tcPr anchor="ctr"/>
                    </a:tc>
                    <a:tc>
                      <a:txBody>
                        <a:bodyPr/>
                        <a:lstStyle/>
                        <a:p>
                          <a:pPr algn="ctr"/>
                          <a:r>
                            <a:rPr lang="en-TW" sz="2800" dirty="0"/>
                            <a:t>A </a:t>
                          </a:r>
                          <a14:m>
                            <m:oMath xmlns:m="http://schemas.openxmlformats.org/officeDocument/2006/math">
                              <m:r>
                                <a:rPr lang="en-TW" sz="2800" i="1" dirty="0" smtClean="0">
                                  <a:latin typeface="Cambria Math" panose="02040503050406030204" pitchFamily="18" charset="0"/>
                                  <a:ea typeface="Cambria Math" panose="02040503050406030204" pitchFamily="18" charset="0"/>
                                </a:rPr>
                                <m:t>↔</m:t>
                              </m:r>
                            </m:oMath>
                          </a14:m>
                          <a:r>
                            <a:rPr lang="en-TW" sz="2800" dirty="0"/>
                            <a:t> B</a:t>
                          </a:r>
                        </a:p>
                      </a:txBody>
                      <a:tcPr anchor="ctr"/>
                    </a:tc>
                    <a:extLst>
                      <a:ext uri="{0D108BD9-81ED-4DB2-BD59-A6C34878D82A}">
                        <a16:rowId xmlns:a16="http://schemas.microsoft.com/office/drawing/2014/main" val="682977432"/>
                      </a:ext>
                    </a:extLst>
                  </a:tr>
                  <a:tr h="781582">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extLst>
                      <a:ext uri="{0D108BD9-81ED-4DB2-BD59-A6C34878D82A}">
                        <a16:rowId xmlns:a16="http://schemas.microsoft.com/office/drawing/2014/main" val="558511071"/>
                      </a:ext>
                    </a:extLst>
                  </a:tr>
                  <a:tr h="781582">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False</a:t>
                          </a:r>
                        </a:p>
                      </a:txBody>
                      <a:tcPr anchor="ctr"/>
                    </a:tc>
                    <a:extLst>
                      <a:ext uri="{0D108BD9-81ED-4DB2-BD59-A6C34878D82A}">
                        <a16:rowId xmlns:a16="http://schemas.microsoft.com/office/drawing/2014/main" val="2882805673"/>
                      </a:ext>
                    </a:extLst>
                  </a:tr>
                  <a:tr h="781582">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extLst>
                      <a:ext uri="{0D108BD9-81ED-4DB2-BD59-A6C34878D82A}">
                        <a16:rowId xmlns:a16="http://schemas.microsoft.com/office/drawing/2014/main" val="1634926658"/>
                      </a:ext>
                    </a:extLst>
                  </a:tr>
                  <a:tr h="781582">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extLst>
                      <a:ext uri="{0D108BD9-81ED-4DB2-BD59-A6C34878D82A}">
                        <a16:rowId xmlns:a16="http://schemas.microsoft.com/office/drawing/2014/main" val="2753837535"/>
                      </a:ext>
                    </a:extLst>
                  </a:tr>
                </a:tbl>
              </a:graphicData>
            </a:graphic>
          </p:graphicFrame>
        </mc:Choice>
        <mc:Fallback xmlns="">
          <p:graphicFrame>
            <p:nvGraphicFramePr>
              <p:cNvPr id="4" name="Table 4">
                <a:extLst>
                  <a:ext uri="{FF2B5EF4-FFF2-40B4-BE49-F238E27FC236}">
                    <a16:creationId xmlns:a16="http://schemas.microsoft.com/office/drawing/2014/main" id="{C8E2A176-89A5-3C4B-8CEC-3F5C3921398B}"/>
                  </a:ext>
                </a:extLst>
              </p:cNvPr>
              <p:cNvGraphicFramePr>
                <a:graphicFrameLocks noGrp="1"/>
              </p:cNvGraphicFramePr>
              <p:nvPr>
                <p:ph idx="1"/>
                <p:extLst>
                  <p:ext uri="{D42A27DB-BD31-4B8C-83A1-F6EECF244321}">
                    <p14:modId xmlns:p14="http://schemas.microsoft.com/office/powerpoint/2010/main" val="3119584074"/>
                  </p:ext>
                </p:extLst>
              </p:nvPr>
            </p:nvGraphicFramePr>
            <p:xfrm>
              <a:off x="838200" y="1825624"/>
              <a:ext cx="10515600" cy="390791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793170858"/>
                        </a:ext>
                      </a:extLst>
                    </a:gridCol>
                    <a:gridCol w="2103120">
                      <a:extLst>
                        <a:ext uri="{9D8B030D-6E8A-4147-A177-3AD203B41FA5}">
                          <a16:colId xmlns:a16="http://schemas.microsoft.com/office/drawing/2014/main" val="400074544"/>
                        </a:ext>
                      </a:extLst>
                    </a:gridCol>
                    <a:gridCol w="2103120">
                      <a:extLst>
                        <a:ext uri="{9D8B030D-6E8A-4147-A177-3AD203B41FA5}">
                          <a16:colId xmlns:a16="http://schemas.microsoft.com/office/drawing/2014/main" val="2204380964"/>
                        </a:ext>
                      </a:extLst>
                    </a:gridCol>
                    <a:gridCol w="2103120">
                      <a:extLst>
                        <a:ext uri="{9D8B030D-6E8A-4147-A177-3AD203B41FA5}">
                          <a16:colId xmlns:a16="http://schemas.microsoft.com/office/drawing/2014/main" val="3518610433"/>
                        </a:ext>
                      </a:extLst>
                    </a:gridCol>
                    <a:gridCol w="2103120">
                      <a:extLst>
                        <a:ext uri="{9D8B030D-6E8A-4147-A177-3AD203B41FA5}">
                          <a16:colId xmlns:a16="http://schemas.microsoft.com/office/drawing/2014/main" val="3475337625"/>
                        </a:ext>
                      </a:extLst>
                    </a:gridCol>
                  </a:tblGrid>
                  <a:tr h="781582">
                    <a:tc>
                      <a:txBody>
                        <a:bodyPr/>
                        <a:lstStyle/>
                        <a:p>
                          <a:pPr algn="ctr"/>
                          <a:r>
                            <a:rPr lang="en-TW" sz="2800" dirty="0"/>
                            <a:t>A</a:t>
                          </a:r>
                        </a:p>
                      </a:txBody>
                      <a:tcPr anchor="ctr"/>
                    </a:tc>
                    <a:tc>
                      <a:txBody>
                        <a:bodyPr/>
                        <a:lstStyle/>
                        <a:p>
                          <a:pPr algn="ctr"/>
                          <a:r>
                            <a:rPr lang="en-TW" sz="2800" dirty="0"/>
                            <a:t>B</a:t>
                          </a:r>
                        </a:p>
                      </a:txBody>
                      <a:tcPr anchor="ctr"/>
                    </a:tc>
                    <a:tc>
                      <a:txBody>
                        <a:bodyPr/>
                        <a:lstStyle/>
                        <a:p>
                          <a:endParaRPr lang="en-TW"/>
                        </a:p>
                      </a:txBody>
                      <a:tcPr anchor="ctr">
                        <a:blipFill>
                          <a:blip r:embed="rId2"/>
                          <a:stretch>
                            <a:fillRect l="-200000" r="-201205" b="-403226"/>
                          </a:stretch>
                        </a:blipFill>
                      </a:tcPr>
                    </a:tc>
                    <a:tc>
                      <a:txBody>
                        <a:bodyPr/>
                        <a:lstStyle/>
                        <a:p>
                          <a:endParaRPr lang="en-TW"/>
                        </a:p>
                      </a:txBody>
                      <a:tcPr anchor="ctr">
                        <a:blipFill>
                          <a:blip r:embed="rId2"/>
                          <a:stretch>
                            <a:fillRect l="-301818" r="-102424" b="-403226"/>
                          </a:stretch>
                        </a:blipFill>
                      </a:tcPr>
                    </a:tc>
                    <a:tc>
                      <a:txBody>
                        <a:bodyPr/>
                        <a:lstStyle/>
                        <a:p>
                          <a:endParaRPr lang="en-TW"/>
                        </a:p>
                      </a:txBody>
                      <a:tcPr anchor="ctr">
                        <a:blipFill>
                          <a:blip r:embed="rId2"/>
                          <a:stretch>
                            <a:fillRect l="-399398" r="-1807" b="-403226"/>
                          </a:stretch>
                        </a:blipFill>
                      </a:tcPr>
                    </a:tc>
                    <a:extLst>
                      <a:ext uri="{0D108BD9-81ED-4DB2-BD59-A6C34878D82A}">
                        <a16:rowId xmlns:a16="http://schemas.microsoft.com/office/drawing/2014/main" val="682977432"/>
                      </a:ext>
                    </a:extLst>
                  </a:tr>
                  <a:tr h="781582">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extLst>
                      <a:ext uri="{0D108BD9-81ED-4DB2-BD59-A6C34878D82A}">
                        <a16:rowId xmlns:a16="http://schemas.microsoft.com/office/drawing/2014/main" val="558511071"/>
                      </a:ext>
                    </a:extLst>
                  </a:tr>
                  <a:tr h="781582">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False</a:t>
                          </a:r>
                        </a:p>
                      </a:txBody>
                      <a:tcPr anchor="ctr"/>
                    </a:tc>
                    <a:extLst>
                      <a:ext uri="{0D108BD9-81ED-4DB2-BD59-A6C34878D82A}">
                        <a16:rowId xmlns:a16="http://schemas.microsoft.com/office/drawing/2014/main" val="2882805673"/>
                      </a:ext>
                    </a:extLst>
                  </a:tr>
                  <a:tr h="781582">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extLst>
                      <a:ext uri="{0D108BD9-81ED-4DB2-BD59-A6C34878D82A}">
                        <a16:rowId xmlns:a16="http://schemas.microsoft.com/office/drawing/2014/main" val="1634926658"/>
                      </a:ext>
                    </a:extLst>
                  </a:tr>
                  <a:tr h="781582">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extLst>
                      <a:ext uri="{0D108BD9-81ED-4DB2-BD59-A6C34878D82A}">
                        <a16:rowId xmlns:a16="http://schemas.microsoft.com/office/drawing/2014/main" val="2753837535"/>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F9AA11-77BE-364D-B05A-4E3045B43685}"/>
                  </a:ext>
                </a:extLst>
              </p:cNvPr>
              <p:cNvSpPr txBox="1"/>
              <p:nvPr/>
            </p:nvSpPr>
            <p:spPr>
              <a:xfrm>
                <a:off x="786774" y="5868470"/>
                <a:ext cx="10618451" cy="923330"/>
              </a:xfrm>
              <a:prstGeom prst="rect">
                <a:avLst/>
              </a:prstGeom>
              <a:noFill/>
            </p:spPr>
            <p:txBody>
              <a:bodyPr wrap="square" rtlCol="0">
                <a:spAutoFit/>
              </a:bodyPr>
              <a:lstStyle/>
              <a:p>
                <a:r>
                  <a:rPr lang="en-TW" dirty="0"/>
                  <a:t>*. Only when A and B have the same truth value would the compound statement A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become true. Therefore, if A is equivalent to B, that means that A must have the same truth value as B.</a:t>
                </a:r>
              </a:p>
              <a:p>
                <a:endParaRPr lang="en-TW" dirty="0"/>
              </a:p>
            </p:txBody>
          </p:sp>
        </mc:Choice>
        <mc:Fallback xmlns="">
          <p:sp>
            <p:nvSpPr>
              <p:cNvPr id="5" name="TextBox 4">
                <a:extLst>
                  <a:ext uri="{FF2B5EF4-FFF2-40B4-BE49-F238E27FC236}">
                    <a16:creationId xmlns:a16="http://schemas.microsoft.com/office/drawing/2014/main" id="{1DF9AA11-77BE-364D-B05A-4E3045B43685}"/>
                  </a:ext>
                </a:extLst>
              </p:cNvPr>
              <p:cNvSpPr txBox="1">
                <a:spLocks noRot="1" noChangeAspect="1" noMove="1" noResize="1" noEditPoints="1" noAdjustHandles="1" noChangeArrowheads="1" noChangeShapeType="1" noTextEdit="1"/>
              </p:cNvSpPr>
              <p:nvPr/>
            </p:nvSpPr>
            <p:spPr>
              <a:xfrm>
                <a:off x="786774" y="5868470"/>
                <a:ext cx="10618451" cy="923330"/>
              </a:xfrm>
              <a:prstGeom prst="rect">
                <a:avLst/>
              </a:prstGeom>
              <a:blipFill>
                <a:blip r:embed="rId3"/>
                <a:stretch>
                  <a:fillRect l="-358" t="-4110"/>
                </a:stretch>
              </a:blipFill>
            </p:spPr>
            <p:txBody>
              <a:bodyPr/>
              <a:lstStyle/>
              <a:p>
                <a:r>
                  <a:rPr lang="en-TW">
                    <a:noFill/>
                  </a:rPr>
                  <a:t> </a:t>
                </a:r>
              </a:p>
            </p:txBody>
          </p:sp>
        </mc:Fallback>
      </mc:AlternateContent>
    </p:spTree>
    <p:extLst>
      <p:ext uri="{BB962C8B-B14F-4D97-AF65-F5344CB8AC3E}">
        <p14:creationId xmlns:p14="http://schemas.microsoft.com/office/powerpoint/2010/main" val="2035037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C43C-FEB3-4845-BD8F-EDA892AC2CB8}"/>
              </a:ext>
            </a:extLst>
          </p:cNvPr>
          <p:cNvSpPr>
            <a:spLocks noGrp="1"/>
          </p:cNvSpPr>
          <p:nvPr>
            <p:ph type="title"/>
          </p:nvPr>
        </p:nvSpPr>
        <p:spPr/>
        <p:txBody>
          <a:bodyPr/>
          <a:lstStyle/>
          <a:p>
            <a:r>
              <a:rPr lang="en-TW" dirty="0"/>
              <a:t>Negation</a:t>
            </a:r>
          </a:p>
        </p:txBody>
      </p:sp>
      <p:sp>
        <p:nvSpPr>
          <p:cNvPr id="3" name="Content Placeholder 2">
            <a:extLst>
              <a:ext uri="{FF2B5EF4-FFF2-40B4-BE49-F238E27FC236}">
                <a16:creationId xmlns:a16="http://schemas.microsoft.com/office/drawing/2014/main" id="{781F8FC6-B860-2941-AA09-C99CA4D6E455}"/>
              </a:ext>
            </a:extLst>
          </p:cNvPr>
          <p:cNvSpPr>
            <a:spLocks noGrp="1"/>
          </p:cNvSpPr>
          <p:nvPr>
            <p:ph idx="1"/>
          </p:nvPr>
        </p:nvSpPr>
        <p:spPr/>
        <p:txBody>
          <a:bodyPr>
            <a:normAutofit lnSpcReduction="10000"/>
          </a:bodyPr>
          <a:lstStyle/>
          <a:p>
            <a:pPr marL="0" indent="0">
              <a:buNone/>
            </a:pPr>
            <a:r>
              <a:rPr lang="en-TW" dirty="0"/>
              <a:t>The connectives we’ve discussed so far are all binary connectives, as they join two statements together and produce a compound statement. Let’s consider this unary connective – Negation.</a:t>
            </a:r>
          </a:p>
          <a:p>
            <a:pPr marL="0" indent="0">
              <a:buNone/>
            </a:pPr>
            <a:r>
              <a:rPr lang="en-TW" dirty="0"/>
              <a:t>Negation produces the </a:t>
            </a:r>
            <a:r>
              <a:rPr lang="en-US" dirty="0"/>
              <a:t>oppositive</a:t>
            </a:r>
            <a:r>
              <a:rPr lang="en-TW" dirty="0"/>
              <a:t> truth value of a statement. Negation is denoted with a prime(‘).</a:t>
            </a:r>
          </a:p>
          <a:p>
            <a:pPr marL="0" indent="0">
              <a:buNone/>
            </a:pPr>
            <a:r>
              <a:rPr lang="en-TW" dirty="0"/>
              <a:t>For example:</a:t>
            </a:r>
          </a:p>
          <a:p>
            <a:pPr marL="0" indent="0">
              <a:buNone/>
            </a:pPr>
            <a:r>
              <a:rPr lang="en-TW" dirty="0"/>
              <a:t>A: Adam is 200cm tall.</a:t>
            </a:r>
          </a:p>
          <a:p>
            <a:pPr marL="0" indent="0">
              <a:buNone/>
            </a:pPr>
            <a:r>
              <a:rPr lang="en-TW" dirty="0"/>
              <a:t>A’: Adam is not 200cm tall.</a:t>
            </a:r>
          </a:p>
          <a:p>
            <a:pPr marL="0" indent="0">
              <a:buNone/>
            </a:pPr>
            <a:r>
              <a:rPr lang="en-TW" dirty="0"/>
              <a:t>B: Mike is a male.</a:t>
            </a:r>
          </a:p>
          <a:p>
            <a:pPr marL="0" indent="0">
              <a:buNone/>
            </a:pPr>
            <a:r>
              <a:rPr lang="en-TW" dirty="0"/>
              <a:t>B’: Mike is not a male.</a:t>
            </a:r>
          </a:p>
        </p:txBody>
      </p:sp>
    </p:spTree>
    <p:extLst>
      <p:ext uri="{BB962C8B-B14F-4D97-AF65-F5344CB8AC3E}">
        <p14:creationId xmlns:p14="http://schemas.microsoft.com/office/powerpoint/2010/main" val="125495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94B4-CE4F-7946-8B6A-A52C94BD7452}"/>
              </a:ext>
            </a:extLst>
          </p:cNvPr>
          <p:cNvSpPr>
            <a:spLocks noGrp="1"/>
          </p:cNvSpPr>
          <p:nvPr>
            <p:ph type="title"/>
          </p:nvPr>
        </p:nvSpPr>
        <p:spPr/>
        <p:txBody>
          <a:bodyPr/>
          <a:lstStyle/>
          <a:p>
            <a:r>
              <a:rPr lang="en-TW" dirty="0"/>
              <a:t>Negation </a:t>
            </a:r>
            <a:r>
              <a:rPr lang="en-US" dirty="0"/>
              <a:t>in Compound Statements</a:t>
            </a:r>
            <a:endParaRPr lang="en-TW" dirty="0"/>
          </a:p>
        </p:txBody>
      </p:sp>
      <p:sp>
        <p:nvSpPr>
          <p:cNvPr id="3" name="Content Placeholder 2">
            <a:extLst>
              <a:ext uri="{FF2B5EF4-FFF2-40B4-BE49-F238E27FC236}">
                <a16:creationId xmlns:a16="http://schemas.microsoft.com/office/drawing/2014/main" id="{3D5DA2AD-AEAF-C247-9C1C-8F79E0C6F39D}"/>
              </a:ext>
            </a:extLst>
          </p:cNvPr>
          <p:cNvSpPr>
            <a:spLocks noGrp="1"/>
          </p:cNvSpPr>
          <p:nvPr>
            <p:ph idx="1"/>
          </p:nvPr>
        </p:nvSpPr>
        <p:spPr/>
        <p:txBody>
          <a:bodyPr/>
          <a:lstStyle/>
          <a:p>
            <a:pPr marL="0" indent="0">
              <a:buNone/>
            </a:pPr>
            <a:r>
              <a:rPr lang="en-TW" dirty="0"/>
              <a:t>It’s really simple to negate a simple statement. Let’s now discuss how to negate a compound statement.</a:t>
            </a:r>
          </a:p>
          <a:p>
            <a:pPr marL="514350" indent="-514350">
              <a:buAutoNum type="arabicPeriod"/>
            </a:pPr>
            <a:r>
              <a:rPr lang="en-TW" dirty="0"/>
              <a:t>De Morgan’s Laws (Negation of Conjunction and Disjunction)</a:t>
            </a:r>
          </a:p>
          <a:p>
            <a:pPr marL="514350" indent="-514350">
              <a:buAutoNum type="arabicPeriod"/>
            </a:pPr>
            <a:r>
              <a:rPr lang="en-TW" dirty="0"/>
              <a:t>Implication’s Negation</a:t>
            </a:r>
          </a:p>
          <a:p>
            <a:pPr marL="514350" indent="-514350">
              <a:buAutoNum type="arabicPeriod"/>
            </a:pPr>
            <a:r>
              <a:rPr lang="en-TW" dirty="0"/>
              <a:t>Equivalence Negation (Very simple)</a:t>
            </a:r>
          </a:p>
          <a:p>
            <a:pPr marL="0" indent="0">
              <a:buNone/>
            </a:pPr>
            <a:endParaRPr lang="en-TW" dirty="0"/>
          </a:p>
        </p:txBody>
      </p:sp>
    </p:spTree>
    <p:extLst>
      <p:ext uri="{BB962C8B-B14F-4D97-AF65-F5344CB8AC3E}">
        <p14:creationId xmlns:p14="http://schemas.microsoft.com/office/powerpoint/2010/main" val="161200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22F38-E178-BF45-A7D7-5979000BB822}"/>
              </a:ext>
            </a:extLst>
          </p:cNvPr>
          <p:cNvSpPr>
            <a:spLocks noGrp="1"/>
          </p:cNvSpPr>
          <p:nvPr>
            <p:ph type="title"/>
          </p:nvPr>
        </p:nvSpPr>
        <p:spPr/>
        <p:txBody>
          <a:bodyPr/>
          <a:lstStyle/>
          <a:p>
            <a:r>
              <a:rPr lang="en-TW" dirty="0"/>
              <a:t>De Morgan’s Laws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F3E242-A82B-314B-A79B-C8C7AFD72A02}"/>
                  </a:ext>
                </a:extLst>
              </p:cNvPr>
              <p:cNvSpPr>
                <a:spLocks noGrp="1"/>
              </p:cNvSpPr>
              <p:nvPr>
                <p:ph idx="1"/>
              </p:nvPr>
            </p:nvSpPr>
            <p:spPr/>
            <p:txBody>
              <a:bodyPr/>
              <a:lstStyle/>
              <a:p>
                <a:pPr marL="0" indent="0">
                  <a:buNone/>
                </a:pPr>
                <a:r>
                  <a:rPr lang="en-US" dirty="0"/>
                  <a:t>De Morgan's laws are a pair of transformation rules that are both valid rules of inference. They are named after Augustus De Morgan, a 19th-century British mathematician.</a:t>
                </a:r>
              </a:p>
              <a:p>
                <a:pPr marL="0" indent="0">
                  <a:buNone/>
                </a:pPr>
                <a:r>
                  <a:rPr lang="en-US" dirty="0"/>
                  <a:t>De Morgan’s Law says that:</a:t>
                </a:r>
              </a:p>
              <a:p>
                <a:pPr marL="0" indent="0" algn="ctr">
                  <a:buNone/>
                </a:pPr>
                <a:r>
                  <a:rPr lang="en-TW" b="1" dirty="0"/>
                  <a:t>(A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a:t>
                </a:r>
              </a:p>
              <a:p>
                <a:pPr marL="0" indent="0" algn="ctr">
                  <a:buNone/>
                </a:pPr>
                <a:r>
                  <a:rPr lang="en-TW" b="1" dirty="0"/>
                  <a:t>(A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a:t>
                </a:r>
              </a:p>
              <a:p>
                <a:pPr marL="0" indent="0">
                  <a:buNone/>
                </a:pPr>
                <a:r>
                  <a:rPr lang="en-TW" dirty="0"/>
                  <a:t>The simplest way to understand this is by checking the truth table of conjunction and disjunction. Another way to understand this is by constructing the truth table from </a:t>
                </a:r>
                <a:r>
                  <a:rPr lang="en-US" dirty="0"/>
                  <a:t>scratch</a:t>
                </a:r>
                <a:r>
                  <a:rPr lang="en-TW" dirty="0"/>
                  <a:t>.</a:t>
                </a:r>
              </a:p>
            </p:txBody>
          </p:sp>
        </mc:Choice>
        <mc:Fallback xmlns="">
          <p:sp>
            <p:nvSpPr>
              <p:cNvPr id="3" name="Content Placeholder 2">
                <a:extLst>
                  <a:ext uri="{FF2B5EF4-FFF2-40B4-BE49-F238E27FC236}">
                    <a16:creationId xmlns:a16="http://schemas.microsoft.com/office/drawing/2014/main" id="{5BF3E242-A82B-314B-A79B-C8C7AFD72A0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362605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9661-8B9A-314C-8FDE-B0EE6DD1686B}"/>
              </a:ext>
            </a:extLst>
          </p:cNvPr>
          <p:cNvSpPr>
            <a:spLocks noGrp="1"/>
          </p:cNvSpPr>
          <p:nvPr>
            <p:ph type="title"/>
          </p:nvPr>
        </p:nvSpPr>
        <p:spPr/>
        <p:txBody>
          <a:bodyPr/>
          <a:lstStyle/>
          <a:p>
            <a:r>
              <a:rPr lang="en-TW" dirty="0"/>
              <a:t>Negation of Implication Connective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C74B6-90C2-4C44-A0A6-624A9933A3FE}"/>
                  </a:ext>
                </a:extLst>
              </p:cNvPr>
              <p:cNvSpPr>
                <a:spLocks noGrp="1"/>
              </p:cNvSpPr>
              <p:nvPr>
                <p:ph idx="1"/>
              </p:nvPr>
            </p:nvSpPr>
            <p:spPr>
              <a:xfrm>
                <a:off x="838200" y="1825624"/>
                <a:ext cx="10515600" cy="5032375"/>
              </a:xfrm>
            </p:spPr>
            <p:txBody>
              <a:bodyPr>
                <a:normAutofit/>
              </a:bodyPr>
              <a:lstStyle/>
              <a:p>
                <a:pPr marL="0" indent="0">
                  <a:buNone/>
                </a:pPr>
                <a:r>
                  <a:rPr lang="en-US" dirty="0"/>
                  <a:t>As we discussed before, the compound statement of implication connective is always true when The hypothesis is false, or The result is true. Therefore, we know that:</a:t>
                </a:r>
              </a:p>
              <a:p>
                <a:pPr marL="0" indent="0" algn="ctr">
                  <a:buNone/>
                </a:pPr>
                <a:r>
                  <a:rPr lang="en-US"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US" b="1" dirty="0"/>
                  <a:t> B)</a:t>
                </a:r>
                <a:r>
                  <a:rPr lang="en-TW" b="1" dirty="0">
                    <a:ea typeface="Cambria Math" panose="02040503050406030204" pitchFamily="18" charset="0"/>
                  </a:rPr>
                  <a:t>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US" b="1" dirty="0"/>
                  <a:t> (A’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US" b="1" dirty="0"/>
                  <a:t> B)</a:t>
                </a:r>
              </a:p>
              <a:p>
                <a:pPr marL="0" indent="0">
                  <a:buNone/>
                </a:pPr>
                <a:r>
                  <a:rPr lang="en-TW" dirty="0"/>
                  <a:t>From this conclusion, we take negation on both sides, then we get:</a:t>
                </a:r>
              </a:p>
              <a:p>
                <a:pPr marL="0" indent="0" algn="ctr">
                  <a:buNone/>
                </a:pPr>
                <a:r>
                  <a:rPr lang="en-US"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US" b="1" dirty="0"/>
                  <a:t> B)’</a:t>
                </a:r>
                <a:r>
                  <a:rPr lang="en-TW" b="1" dirty="0">
                    <a:ea typeface="Cambria Math" panose="02040503050406030204" pitchFamily="18" charset="0"/>
                  </a:rPr>
                  <a:t>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US" b="1" dirty="0"/>
                  <a:t> (A’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US" b="1" dirty="0"/>
                  <a:t> B)’</a:t>
                </a:r>
              </a:p>
              <a:p>
                <a:pPr marL="0" indent="0">
                  <a:buNone/>
                </a:pPr>
                <a:r>
                  <a:rPr lang="en-US" dirty="0"/>
                  <a:t>Now, implement De Morgan’s Law, we get:</a:t>
                </a:r>
              </a:p>
              <a:p>
                <a:pPr marL="0" indent="0" algn="ctr">
                  <a:buNone/>
                </a:pPr>
                <a:r>
                  <a:rPr lang="en-US"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US" b="1" dirty="0"/>
                  <a:t> B)’</a:t>
                </a:r>
                <a:r>
                  <a:rPr lang="en-TW" b="1" dirty="0">
                    <a:ea typeface="Cambria Math" panose="02040503050406030204" pitchFamily="18" charset="0"/>
                  </a:rPr>
                  <a:t>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US" b="1" dirty="0"/>
                  <a:t> A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b="1" dirty="0"/>
                  <a:t> B’</a:t>
                </a:r>
              </a:p>
              <a:p>
                <a:pPr marL="0" indent="0">
                  <a:buNone/>
                </a:pPr>
                <a:r>
                  <a:rPr lang="en-US" sz="2000" dirty="0"/>
                  <a:t>*. This result complies with the truth table of implication connective, as we know that the only situation for implication connective statement to be false is when A is true, and B is false.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3EDC74B6-90C2-4C44-A0A6-624A9933A3F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3084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5D9A-BDB9-1742-A66E-CEC08606EC6A}"/>
              </a:ext>
            </a:extLst>
          </p:cNvPr>
          <p:cNvSpPr>
            <a:spLocks noGrp="1"/>
          </p:cNvSpPr>
          <p:nvPr>
            <p:ph type="title"/>
          </p:nvPr>
        </p:nvSpPr>
        <p:spPr/>
        <p:txBody>
          <a:bodyPr/>
          <a:lstStyle/>
          <a:p>
            <a:r>
              <a:rPr lang="en-TW" dirty="0"/>
              <a:t>Negation of Equivalence Connective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2201E2-9345-8D4A-A76E-12E75B467C0E}"/>
                  </a:ext>
                </a:extLst>
              </p:cNvPr>
              <p:cNvSpPr>
                <a:spLocks noGrp="1"/>
              </p:cNvSpPr>
              <p:nvPr>
                <p:ph idx="1"/>
              </p:nvPr>
            </p:nvSpPr>
            <p:spPr/>
            <p:txBody>
              <a:bodyPr>
                <a:normAutofit/>
              </a:bodyPr>
              <a:lstStyle/>
              <a:p>
                <a:pPr marL="0" indent="0">
                  <a:buNone/>
                </a:pPr>
                <a:r>
                  <a:rPr lang="en-TW" dirty="0"/>
                  <a:t>As we know that:</a:t>
                </a:r>
              </a:p>
              <a:p>
                <a:pPr marL="0" indent="0" algn="ctr">
                  <a:buNone/>
                </a:pPr>
                <a:r>
                  <a:rPr lang="en-TW"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a:t>
                </a:r>
              </a:p>
              <a:p>
                <a:pPr marL="0" indent="0">
                  <a:buNone/>
                </a:pPr>
                <a:r>
                  <a:rPr lang="en-TW" dirty="0"/>
                  <a:t>Then, we can take negation on both sides:</a:t>
                </a:r>
              </a:p>
              <a:p>
                <a:pPr marL="0" indent="0" algn="ctr">
                  <a:buNone/>
                </a:pPr>
                <a:r>
                  <a:rPr lang="en-TW"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a:t>
                </a:r>
              </a:p>
              <a:p>
                <a:pPr marL="0" indent="0" algn="ctr">
                  <a:buNone/>
                </a:pPr>
                <a:r>
                  <a:rPr lang="en-TW" b="1" dirty="0">
                    <a:ea typeface="Cambria Math" panose="02040503050406030204" pitchFamily="18" charset="0"/>
                  </a:rPr>
                  <a:t>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a:t>
                </a:r>
              </a:p>
              <a:p>
                <a:pPr marL="0" indent="0" algn="ctr">
                  <a:buNone/>
                </a:pPr>
                <a:r>
                  <a:rPr lang="en-TW" b="1" dirty="0">
                    <a:ea typeface="Cambria Math" panose="02040503050406030204" pitchFamily="18" charset="0"/>
                  </a:rPr>
                  <a:t> </a:t>
                </a:r>
                <a14:m>
                  <m:oMath xmlns:m="http://schemas.openxmlformats.org/officeDocument/2006/math">
                    <m:r>
                      <a:rPr lang="en-US" b="1" i="0" dirty="0" smtClean="0">
                        <a:latin typeface="Cambria Math" panose="02040503050406030204" pitchFamily="18" charset="0"/>
                        <a:ea typeface="Cambria Math" panose="02040503050406030204" pitchFamily="18" charset="0"/>
                      </a:rPr>
                      <m:t>            </m:t>
                    </m:r>
                    <m:r>
                      <a:rPr lang="en-TW" b="1" i="1" dirty="0" smtClean="0">
                        <a:latin typeface="Cambria Math" panose="02040503050406030204" pitchFamily="18" charset="0"/>
                        <a:ea typeface="Cambria Math" panose="02040503050406030204" pitchFamily="18" charset="0"/>
                      </a:rPr>
                      <m:t>↔</m:t>
                    </m:r>
                  </m:oMath>
                </a14:m>
                <a:r>
                  <a:rPr lang="en-TW" b="1" dirty="0"/>
                  <a:t> (A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A’)</a:t>
                </a:r>
              </a:p>
              <a:p>
                <a:pPr marL="0" indent="0">
                  <a:buNone/>
                </a:pPr>
                <a:r>
                  <a:rPr lang="en-TW" dirty="0"/>
                  <a:t>The conclusion is that, for A is not equivalent to B, it would be A is true and B is false or B is true and A is false. This means that, in order for A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B to be false, A and B must have different truth values.</a:t>
                </a:r>
              </a:p>
            </p:txBody>
          </p:sp>
        </mc:Choice>
        <mc:Fallback xmlns="">
          <p:sp>
            <p:nvSpPr>
              <p:cNvPr id="3" name="Content Placeholder 2">
                <a:extLst>
                  <a:ext uri="{FF2B5EF4-FFF2-40B4-BE49-F238E27FC236}">
                    <a16:creationId xmlns:a16="http://schemas.microsoft.com/office/drawing/2014/main" id="{5D2201E2-9345-8D4A-A76E-12E75B467C0E}"/>
                  </a:ext>
                </a:extLst>
              </p:cNvPr>
              <p:cNvSpPr>
                <a:spLocks noGrp="1" noRot="1" noChangeAspect="1" noMove="1" noResize="1" noEditPoints="1" noAdjustHandles="1" noChangeArrowheads="1" noChangeShapeType="1" noTextEdit="1"/>
              </p:cNvSpPr>
              <p:nvPr>
                <p:ph idx="1"/>
              </p:nvPr>
            </p:nvSpPr>
            <p:spPr>
              <a:blipFill>
                <a:blip r:embed="rId2"/>
                <a:stretch>
                  <a:fillRect l="-1206" t="-2326" r="-603" b="-2907"/>
                </a:stretch>
              </a:blipFill>
            </p:spPr>
            <p:txBody>
              <a:bodyPr/>
              <a:lstStyle/>
              <a:p>
                <a:r>
                  <a:rPr lang="en-TW">
                    <a:noFill/>
                  </a:rPr>
                  <a:t> </a:t>
                </a:r>
              </a:p>
            </p:txBody>
          </p:sp>
        </mc:Fallback>
      </mc:AlternateContent>
    </p:spTree>
    <p:extLst>
      <p:ext uri="{BB962C8B-B14F-4D97-AF65-F5344CB8AC3E}">
        <p14:creationId xmlns:p14="http://schemas.microsoft.com/office/powerpoint/2010/main" val="197917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3EAB7BB-5EAB-D543-86EA-C235FF16BA5D}"/>
                  </a:ext>
                </a:extLst>
              </p:cNvPr>
              <p:cNvSpPr>
                <a:spLocks noGrp="1"/>
              </p:cNvSpPr>
              <p:nvPr>
                <p:ph type="title"/>
              </p:nvPr>
            </p:nvSpPr>
            <p:spPr/>
            <p:txBody>
              <a:bodyPr>
                <a:normAutofit/>
              </a:bodyPr>
              <a:lstStyle/>
              <a:p>
                <a:r>
                  <a:rPr lang="en-TW" sz="4000" dirty="0"/>
                  <a:t>(Bonus </a:t>
                </a:r>
                <a:r>
                  <a:rPr lang="en-US" sz="4000" dirty="0"/>
                  <a:t>Section</a:t>
                </a:r>
                <a:r>
                  <a:rPr lang="en-TW" sz="4000" dirty="0"/>
                  <a:t>) A</a:t>
                </a:r>
                <a:r>
                  <a:rPr lang="en-TW" sz="4000" dirty="0">
                    <a:ea typeface="Cambria Math" panose="02040503050406030204" pitchFamily="18" charset="0"/>
                  </a:rPr>
                  <a:t> </a:t>
                </a:r>
                <a14:m>
                  <m:oMath xmlns:m="http://schemas.openxmlformats.org/officeDocument/2006/math">
                    <m:r>
                      <a:rPr lang="en-TW" sz="4000" i="1" dirty="0" smtClean="0">
                        <a:latin typeface="Cambria Math" panose="02040503050406030204" pitchFamily="18" charset="0"/>
                        <a:ea typeface="Cambria Math" panose="02040503050406030204" pitchFamily="18" charset="0"/>
                      </a:rPr>
                      <m:t>→</m:t>
                    </m:r>
                  </m:oMath>
                </a14:m>
                <a:r>
                  <a:rPr lang="en-TW" sz="4000" dirty="0"/>
                  <a:t> B is not the same as B </a:t>
                </a:r>
                <a14:m>
                  <m:oMath xmlns:m="http://schemas.openxmlformats.org/officeDocument/2006/math">
                    <m:r>
                      <a:rPr lang="en-TW" sz="4000" i="1" dirty="0" smtClean="0">
                        <a:latin typeface="Cambria Math" panose="02040503050406030204" pitchFamily="18" charset="0"/>
                        <a:ea typeface="Cambria Math" panose="02040503050406030204" pitchFamily="18" charset="0"/>
                      </a:rPr>
                      <m:t>→</m:t>
                    </m:r>
                  </m:oMath>
                </a14:m>
                <a:r>
                  <a:rPr lang="en-TW" sz="4000" dirty="0"/>
                  <a:t> A</a:t>
                </a:r>
              </a:p>
            </p:txBody>
          </p:sp>
        </mc:Choice>
        <mc:Fallback xmlns="">
          <p:sp>
            <p:nvSpPr>
              <p:cNvPr id="2" name="Title 1">
                <a:extLst>
                  <a:ext uri="{FF2B5EF4-FFF2-40B4-BE49-F238E27FC236}">
                    <a16:creationId xmlns:a16="http://schemas.microsoft.com/office/drawing/2014/main" id="{C3EAB7BB-5EAB-D543-86EA-C235FF16BA5D}"/>
                  </a:ext>
                </a:extLst>
              </p:cNvPr>
              <p:cNvSpPr>
                <a:spLocks noGrp="1" noRot="1" noChangeAspect="1" noMove="1" noResize="1" noEditPoints="1" noAdjustHandles="1" noChangeArrowheads="1" noChangeShapeType="1" noTextEdit="1"/>
              </p:cNvSpPr>
              <p:nvPr>
                <p:ph type="title"/>
              </p:nvPr>
            </p:nvSpPr>
            <p:spPr>
              <a:blipFill>
                <a:blip r:embed="rId2"/>
                <a:stretch>
                  <a:fillRect l="-208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0C0E7E-EDFC-2942-881A-231C1125F38D}"/>
                  </a:ext>
                </a:extLst>
              </p:cNvPr>
              <p:cNvSpPr>
                <a:spLocks noGrp="1"/>
              </p:cNvSpPr>
              <p:nvPr>
                <p:ph idx="1"/>
              </p:nvPr>
            </p:nvSpPr>
            <p:spPr/>
            <p:txBody>
              <a:bodyPr>
                <a:normAutofit lnSpcReduction="10000"/>
              </a:bodyPr>
              <a:lstStyle/>
              <a:p>
                <a:pPr marL="0" indent="0">
                  <a:buNone/>
                </a:pPr>
                <a:r>
                  <a:rPr lang="en-TW" dirty="0"/>
                  <a:t>It’s a common logical fallacy to think that</a:t>
                </a:r>
              </a:p>
              <a:p>
                <a:pPr marL="0" indent="0" algn="ctr">
                  <a:buNone/>
                </a:pPr>
                <a:r>
                  <a:rPr lang="en-TW"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a:t>
                </a:r>
              </a:p>
              <a:p>
                <a:pPr marL="0" indent="0">
                  <a:buNone/>
                </a:pPr>
                <a:r>
                  <a:rPr lang="en-TW" dirty="0"/>
                  <a:t>However, this is not true. A simple example is:</a:t>
                </a:r>
              </a:p>
              <a:p>
                <a:pPr marL="0" indent="0">
                  <a:buNone/>
                </a:pPr>
                <a:r>
                  <a:rPr lang="en-TW" dirty="0"/>
                  <a:t>A: Mike is a dad. </a:t>
                </a:r>
              </a:p>
              <a:p>
                <a:pPr marL="0" indent="0">
                  <a:buNone/>
                </a:pPr>
                <a:r>
                  <a:rPr lang="en-TW" dirty="0"/>
                  <a:t>B: Mike is a male.</a:t>
                </a:r>
              </a:p>
              <a:p>
                <a:pPr marL="0" indent="0">
                  <a:buNone/>
                </a:pPr>
                <a:r>
                  <a:rPr lang="en-TW" dirty="0"/>
                  <a:t>A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B: If Mike is a dad, then Mike is a male.</a:t>
                </a:r>
                <a:br>
                  <a:rPr lang="en-TW" dirty="0"/>
                </a:br>
                <a:r>
                  <a:rPr lang="en-TW" dirty="0"/>
                  <a:t>B</a:t>
                </a:r>
                <a:r>
                  <a:rPr lang="en-TW" b="0" dirty="0">
                    <a:ea typeface="Cambria Math" panose="02040503050406030204" pitchFamily="18" charset="0"/>
                  </a:rPr>
                  <a:t>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A: If Mike is a male, then Mike is a dad.</a:t>
                </a:r>
              </a:p>
              <a:p>
                <a:pPr marL="0" indent="0">
                  <a:buNone/>
                </a:pPr>
                <a:r>
                  <a:rPr lang="en-TW" dirty="0"/>
                  <a:t>Therefore, making sure that you memorize 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is true doesn’t mean that B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A is true. They are not equivalent, which means they don’t share the same truth value.</a:t>
                </a:r>
              </a:p>
            </p:txBody>
          </p:sp>
        </mc:Choice>
        <mc:Fallback xmlns="">
          <p:sp>
            <p:nvSpPr>
              <p:cNvPr id="3" name="Content Placeholder 2">
                <a:extLst>
                  <a:ext uri="{FF2B5EF4-FFF2-40B4-BE49-F238E27FC236}">
                    <a16:creationId xmlns:a16="http://schemas.microsoft.com/office/drawing/2014/main" id="{FA0C0E7E-EDFC-2942-881A-231C1125F38D}"/>
                  </a:ext>
                </a:extLst>
              </p:cNvPr>
              <p:cNvSpPr>
                <a:spLocks noGrp="1" noRot="1" noChangeAspect="1" noMove="1" noResize="1" noEditPoints="1" noAdjustHandles="1" noChangeArrowheads="1" noChangeShapeType="1" noTextEdit="1"/>
              </p:cNvSpPr>
              <p:nvPr>
                <p:ph idx="1"/>
              </p:nvPr>
            </p:nvSpPr>
            <p:spPr>
              <a:blipFill>
                <a:blip r:embed="rId3"/>
                <a:stretch>
                  <a:fillRect l="-1206" t="-3198" r="-121" b="-2035"/>
                </a:stretch>
              </a:blipFill>
            </p:spPr>
            <p:txBody>
              <a:bodyPr/>
              <a:lstStyle/>
              <a:p>
                <a:r>
                  <a:rPr lang="en-TW">
                    <a:noFill/>
                  </a:rPr>
                  <a:t> </a:t>
                </a:r>
              </a:p>
            </p:txBody>
          </p:sp>
        </mc:Fallback>
      </mc:AlternateContent>
    </p:spTree>
    <p:extLst>
      <p:ext uri="{BB962C8B-B14F-4D97-AF65-F5344CB8AC3E}">
        <p14:creationId xmlns:p14="http://schemas.microsoft.com/office/powerpoint/2010/main" val="2606496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DF21D2C-73CC-1C42-B295-889109838573}"/>
                  </a:ext>
                </a:extLst>
              </p:cNvPr>
              <p:cNvSpPr>
                <a:spLocks noGrp="1"/>
              </p:cNvSpPr>
              <p:nvPr>
                <p:ph type="title"/>
              </p:nvPr>
            </p:nvSpPr>
            <p:spPr/>
            <p:txBody>
              <a:bodyPr/>
              <a:lstStyle/>
              <a:p>
                <a:r>
                  <a:rPr lang="en-TW" dirty="0"/>
                  <a:t>Truth Table of 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and B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A.</a:t>
                </a:r>
              </a:p>
            </p:txBody>
          </p:sp>
        </mc:Choice>
        <mc:Fallback xmlns="">
          <p:sp>
            <p:nvSpPr>
              <p:cNvPr id="2" name="Title 1">
                <a:extLst>
                  <a:ext uri="{FF2B5EF4-FFF2-40B4-BE49-F238E27FC236}">
                    <a16:creationId xmlns:a16="http://schemas.microsoft.com/office/drawing/2014/main" id="{5DF21D2C-73CC-1C42-B295-88910983857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BFA0B0B-26F4-DD4D-82C0-2EDBE7D48052}"/>
                  </a:ext>
                </a:extLst>
              </p:cNvPr>
              <p:cNvGraphicFramePr>
                <a:graphicFrameLocks noGrp="1"/>
              </p:cNvGraphicFramePr>
              <p:nvPr>
                <p:ph idx="1"/>
                <p:extLst>
                  <p:ext uri="{D42A27DB-BD31-4B8C-83A1-F6EECF244321}">
                    <p14:modId xmlns:p14="http://schemas.microsoft.com/office/powerpoint/2010/main" val="2385096006"/>
                  </p:ext>
                </p:extLst>
              </p:nvPr>
            </p:nvGraphicFramePr>
            <p:xfrm>
              <a:off x="838200" y="1825625"/>
              <a:ext cx="10515600" cy="390791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025119214"/>
                        </a:ext>
                      </a:extLst>
                    </a:gridCol>
                    <a:gridCol w="2628900">
                      <a:extLst>
                        <a:ext uri="{9D8B030D-6E8A-4147-A177-3AD203B41FA5}">
                          <a16:colId xmlns:a16="http://schemas.microsoft.com/office/drawing/2014/main" val="1210993690"/>
                        </a:ext>
                      </a:extLst>
                    </a:gridCol>
                    <a:gridCol w="2628900">
                      <a:extLst>
                        <a:ext uri="{9D8B030D-6E8A-4147-A177-3AD203B41FA5}">
                          <a16:colId xmlns:a16="http://schemas.microsoft.com/office/drawing/2014/main" val="4168961970"/>
                        </a:ext>
                      </a:extLst>
                    </a:gridCol>
                    <a:gridCol w="2628900">
                      <a:extLst>
                        <a:ext uri="{9D8B030D-6E8A-4147-A177-3AD203B41FA5}">
                          <a16:colId xmlns:a16="http://schemas.microsoft.com/office/drawing/2014/main" val="3138572452"/>
                        </a:ext>
                      </a:extLst>
                    </a:gridCol>
                  </a:tblGrid>
                  <a:tr h="781582">
                    <a:tc>
                      <a:txBody>
                        <a:bodyPr/>
                        <a:lstStyle/>
                        <a:p>
                          <a:pPr algn="ctr"/>
                          <a:r>
                            <a:rPr lang="en-TW" sz="2800" dirty="0"/>
                            <a:t>A</a:t>
                          </a:r>
                        </a:p>
                      </a:txBody>
                      <a:tcPr anchor="ctr"/>
                    </a:tc>
                    <a:tc>
                      <a:txBody>
                        <a:bodyPr/>
                        <a:lstStyle/>
                        <a:p>
                          <a:pPr algn="ctr"/>
                          <a:r>
                            <a:rPr lang="en-TW" sz="2800" dirty="0"/>
                            <a:t>B</a:t>
                          </a:r>
                        </a:p>
                      </a:txBody>
                      <a:tcPr anchor="ctr"/>
                    </a:tc>
                    <a:tc>
                      <a:txBody>
                        <a:bodyPr/>
                        <a:lstStyle/>
                        <a:p>
                          <a:pPr algn="ctr"/>
                          <a:r>
                            <a:rPr lang="en-TW" sz="2800" dirty="0"/>
                            <a:t>A</a:t>
                          </a:r>
                          <a:r>
                            <a:rPr lang="en-TW" sz="2800" dirty="0">
                              <a:ea typeface="Cambria Math" panose="02040503050406030204" pitchFamily="18" charset="0"/>
                            </a:rPr>
                            <a:t> </a:t>
                          </a:r>
                          <a14:m>
                            <m:oMath xmlns:m="http://schemas.openxmlformats.org/officeDocument/2006/math">
                              <m:r>
                                <a:rPr lang="en-TW" sz="2800" i="1" dirty="0" smtClean="0">
                                  <a:latin typeface="Cambria Math" panose="02040503050406030204" pitchFamily="18" charset="0"/>
                                  <a:ea typeface="Cambria Math" panose="02040503050406030204" pitchFamily="18" charset="0"/>
                                </a:rPr>
                                <m:t>→</m:t>
                              </m:r>
                            </m:oMath>
                          </a14:m>
                          <a:r>
                            <a:rPr lang="en-TW" sz="2800" dirty="0"/>
                            <a:t> B</a:t>
                          </a:r>
                        </a:p>
                      </a:txBody>
                      <a:tcPr anchor="ctr"/>
                    </a:tc>
                    <a:tc>
                      <a:txBody>
                        <a:bodyPr/>
                        <a:lstStyle/>
                        <a:p>
                          <a:pPr algn="ctr"/>
                          <a:r>
                            <a:rPr lang="en-TW" sz="2800" dirty="0"/>
                            <a:t>B </a:t>
                          </a:r>
                          <a14:m>
                            <m:oMath xmlns:m="http://schemas.openxmlformats.org/officeDocument/2006/math">
                              <m:r>
                                <a:rPr lang="en-TW" sz="2800" i="1" dirty="0" smtClean="0">
                                  <a:latin typeface="Cambria Math" panose="02040503050406030204" pitchFamily="18" charset="0"/>
                                  <a:ea typeface="Cambria Math" panose="02040503050406030204" pitchFamily="18" charset="0"/>
                                </a:rPr>
                                <m:t>→</m:t>
                              </m:r>
                            </m:oMath>
                          </a14:m>
                          <a:r>
                            <a:rPr lang="en-TW" sz="2800" dirty="0"/>
                            <a:t> A</a:t>
                          </a:r>
                        </a:p>
                      </a:txBody>
                      <a:tcPr anchor="ctr"/>
                    </a:tc>
                    <a:extLst>
                      <a:ext uri="{0D108BD9-81ED-4DB2-BD59-A6C34878D82A}">
                        <a16:rowId xmlns:a16="http://schemas.microsoft.com/office/drawing/2014/main" val="680284525"/>
                      </a:ext>
                    </a:extLst>
                  </a:tr>
                  <a:tr h="781582">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extLst>
                      <a:ext uri="{0D108BD9-81ED-4DB2-BD59-A6C34878D82A}">
                        <a16:rowId xmlns:a16="http://schemas.microsoft.com/office/drawing/2014/main" val="1564885391"/>
                      </a:ext>
                    </a:extLst>
                  </a:tr>
                  <a:tr h="781582">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extLst>
                      <a:ext uri="{0D108BD9-81ED-4DB2-BD59-A6C34878D82A}">
                        <a16:rowId xmlns:a16="http://schemas.microsoft.com/office/drawing/2014/main" val="674572421"/>
                      </a:ext>
                    </a:extLst>
                  </a:tr>
                  <a:tr h="781582">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False</a:t>
                          </a:r>
                        </a:p>
                      </a:txBody>
                      <a:tcPr anchor="ctr"/>
                    </a:tc>
                    <a:extLst>
                      <a:ext uri="{0D108BD9-81ED-4DB2-BD59-A6C34878D82A}">
                        <a16:rowId xmlns:a16="http://schemas.microsoft.com/office/drawing/2014/main" val="1826998084"/>
                      </a:ext>
                    </a:extLst>
                  </a:tr>
                  <a:tr h="781582">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True</a:t>
                          </a:r>
                        </a:p>
                      </a:txBody>
                      <a:tcPr anchor="ctr"/>
                    </a:tc>
                    <a:extLst>
                      <a:ext uri="{0D108BD9-81ED-4DB2-BD59-A6C34878D82A}">
                        <a16:rowId xmlns:a16="http://schemas.microsoft.com/office/drawing/2014/main" val="3655789983"/>
                      </a:ext>
                    </a:extLst>
                  </a:tr>
                </a:tbl>
              </a:graphicData>
            </a:graphic>
          </p:graphicFrame>
        </mc:Choice>
        <mc:Fallback xmlns="">
          <p:graphicFrame>
            <p:nvGraphicFramePr>
              <p:cNvPr id="4" name="Content Placeholder 3">
                <a:extLst>
                  <a:ext uri="{FF2B5EF4-FFF2-40B4-BE49-F238E27FC236}">
                    <a16:creationId xmlns:a16="http://schemas.microsoft.com/office/drawing/2014/main" id="{3BFA0B0B-26F4-DD4D-82C0-2EDBE7D48052}"/>
                  </a:ext>
                </a:extLst>
              </p:cNvPr>
              <p:cNvGraphicFramePr>
                <a:graphicFrameLocks noGrp="1"/>
              </p:cNvGraphicFramePr>
              <p:nvPr>
                <p:ph idx="1"/>
                <p:extLst>
                  <p:ext uri="{D42A27DB-BD31-4B8C-83A1-F6EECF244321}">
                    <p14:modId xmlns:p14="http://schemas.microsoft.com/office/powerpoint/2010/main" val="2385096006"/>
                  </p:ext>
                </p:extLst>
              </p:nvPr>
            </p:nvGraphicFramePr>
            <p:xfrm>
              <a:off x="838200" y="1825625"/>
              <a:ext cx="10515600" cy="390791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025119214"/>
                        </a:ext>
                      </a:extLst>
                    </a:gridCol>
                    <a:gridCol w="2628900">
                      <a:extLst>
                        <a:ext uri="{9D8B030D-6E8A-4147-A177-3AD203B41FA5}">
                          <a16:colId xmlns:a16="http://schemas.microsoft.com/office/drawing/2014/main" val="1210993690"/>
                        </a:ext>
                      </a:extLst>
                    </a:gridCol>
                    <a:gridCol w="2628900">
                      <a:extLst>
                        <a:ext uri="{9D8B030D-6E8A-4147-A177-3AD203B41FA5}">
                          <a16:colId xmlns:a16="http://schemas.microsoft.com/office/drawing/2014/main" val="4168961970"/>
                        </a:ext>
                      </a:extLst>
                    </a:gridCol>
                    <a:gridCol w="2628900">
                      <a:extLst>
                        <a:ext uri="{9D8B030D-6E8A-4147-A177-3AD203B41FA5}">
                          <a16:colId xmlns:a16="http://schemas.microsoft.com/office/drawing/2014/main" val="3138572452"/>
                        </a:ext>
                      </a:extLst>
                    </a:gridCol>
                  </a:tblGrid>
                  <a:tr h="781582">
                    <a:tc>
                      <a:txBody>
                        <a:bodyPr/>
                        <a:lstStyle/>
                        <a:p>
                          <a:pPr algn="ctr"/>
                          <a:r>
                            <a:rPr lang="en-TW" sz="2800" dirty="0"/>
                            <a:t>A</a:t>
                          </a:r>
                        </a:p>
                      </a:txBody>
                      <a:tcPr anchor="ctr"/>
                    </a:tc>
                    <a:tc>
                      <a:txBody>
                        <a:bodyPr/>
                        <a:lstStyle/>
                        <a:p>
                          <a:pPr algn="ctr"/>
                          <a:r>
                            <a:rPr lang="en-TW" sz="2800" dirty="0"/>
                            <a:t>B</a:t>
                          </a:r>
                        </a:p>
                      </a:txBody>
                      <a:tcPr anchor="ctr"/>
                    </a:tc>
                    <a:tc>
                      <a:txBody>
                        <a:bodyPr/>
                        <a:lstStyle/>
                        <a:p>
                          <a:endParaRPr lang="en-TW"/>
                        </a:p>
                      </a:txBody>
                      <a:tcPr anchor="ctr">
                        <a:blipFill>
                          <a:blip r:embed="rId3"/>
                          <a:stretch>
                            <a:fillRect l="-200483" r="-101449" b="-403226"/>
                          </a:stretch>
                        </a:blipFill>
                      </a:tcPr>
                    </a:tc>
                    <a:tc>
                      <a:txBody>
                        <a:bodyPr/>
                        <a:lstStyle/>
                        <a:p>
                          <a:endParaRPr lang="en-TW"/>
                        </a:p>
                      </a:txBody>
                      <a:tcPr anchor="ctr">
                        <a:blipFill>
                          <a:blip r:embed="rId3"/>
                          <a:stretch>
                            <a:fillRect l="-300483" r="-1449" b="-403226"/>
                          </a:stretch>
                        </a:blipFill>
                      </a:tcPr>
                    </a:tc>
                    <a:extLst>
                      <a:ext uri="{0D108BD9-81ED-4DB2-BD59-A6C34878D82A}">
                        <a16:rowId xmlns:a16="http://schemas.microsoft.com/office/drawing/2014/main" val="680284525"/>
                      </a:ext>
                    </a:extLst>
                  </a:tr>
                  <a:tr h="781582">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True</a:t>
                          </a:r>
                        </a:p>
                      </a:txBody>
                      <a:tcPr anchor="ctr"/>
                    </a:tc>
                    <a:extLst>
                      <a:ext uri="{0D108BD9-81ED-4DB2-BD59-A6C34878D82A}">
                        <a16:rowId xmlns:a16="http://schemas.microsoft.com/office/drawing/2014/main" val="1564885391"/>
                      </a:ext>
                    </a:extLst>
                  </a:tr>
                  <a:tr h="781582">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extLst>
                      <a:ext uri="{0D108BD9-81ED-4DB2-BD59-A6C34878D82A}">
                        <a16:rowId xmlns:a16="http://schemas.microsoft.com/office/drawing/2014/main" val="674572421"/>
                      </a:ext>
                    </a:extLst>
                  </a:tr>
                  <a:tr h="781582">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True</a:t>
                          </a:r>
                        </a:p>
                      </a:txBody>
                      <a:tcPr anchor="ctr"/>
                    </a:tc>
                    <a:tc>
                      <a:txBody>
                        <a:bodyPr/>
                        <a:lstStyle/>
                        <a:p>
                          <a:pPr algn="ctr"/>
                          <a:r>
                            <a:rPr lang="en-TW" sz="2800" dirty="0"/>
                            <a:t>False</a:t>
                          </a:r>
                        </a:p>
                      </a:txBody>
                      <a:tcPr anchor="ctr"/>
                    </a:tc>
                    <a:extLst>
                      <a:ext uri="{0D108BD9-81ED-4DB2-BD59-A6C34878D82A}">
                        <a16:rowId xmlns:a16="http://schemas.microsoft.com/office/drawing/2014/main" val="1826998084"/>
                      </a:ext>
                    </a:extLst>
                  </a:tr>
                  <a:tr h="781582">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True</a:t>
                          </a:r>
                        </a:p>
                      </a:txBody>
                      <a:tcPr anchor="ctr"/>
                    </a:tc>
                    <a:extLst>
                      <a:ext uri="{0D108BD9-81ED-4DB2-BD59-A6C34878D82A}">
                        <a16:rowId xmlns:a16="http://schemas.microsoft.com/office/drawing/2014/main" val="3655789983"/>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7DAC93-3457-2648-9B7F-B9966EC94DAA}"/>
                  </a:ext>
                </a:extLst>
              </p:cNvPr>
              <p:cNvSpPr txBox="1"/>
              <p:nvPr/>
            </p:nvSpPr>
            <p:spPr>
              <a:xfrm>
                <a:off x="838200" y="5980670"/>
                <a:ext cx="6346353" cy="369332"/>
              </a:xfrm>
              <a:prstGeom prst="rect">
                <a:avLst/>
              </a:prstGeom>
              <a:noFill/>
            </p:spPr>
            <p:txBody>
              <a:bodyPr wrap="none" rtlCol="0">
                <a:spAutoFit/>
              </a:bodyPr>
              <a:lstStyle/>
              <a:p>
                <a:r>
                  <a:rPr lang="en-TW" dirty="0"/>
                  <a:t>*. This is another way to see that 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is not the same as B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A.</a:t>
                </a:r>
              </a:p>
            </p:txBody>
          </p:sp>
        </mc:Choice>
        <mc:Fallback xmlns="">
          <p:sp>
            <p:nvSpPr>
              <p:cNvPr id="5" name="TextBox 4">
                <a:extLst>
                  <a:ext uri="{FF2B5EF4-FFF2-40B4-BE49-F238E27FC236}">
                    <a16:creationId xmlns:a16="http://schemas.microsoft.com/office/drawing/2014/main" id="{7A7DAC93-3457-2648-9B7F-B9966EC94DAA}"/>
                  </a:ext>
                </a:extLst>
              </p:cNvPr>
              <p:cNvSpPr txBox="1">
                <a:spLocks noRot="1" noChangeAspect="1" noMove="1" noResize="1" noEditPoints="1" noAdjustHandles="1" noChangeArrowheads="1" noChangeShapeType="1" noTextEdit="1"/>
              </p:cNvSpPr>
              <p:nvPr/>
            </p:nvSpPr>
            <p:spPr>
              <a:xfrm>
                <a:off x="838200" y="5980670"/>
                <a:ext cx="6346353" cy="369332"/>
              </a:xfrm>
              <a:prstGeom prst="rect">
                <a:avLst/>
              </a:prstGeom>
              <a:blipFill>
                <a:blip r:embed="rId4"/>
                <a:stretch>
                  <a:fillRect l="-1000" t="-6452" b="-22581"/>
                </a:stretch>
              </a:blipFill>
            </p:spPr>
            <p:txBody>
              <a:bodyPr/>
              <a:lstStyle/>
              <a:p>
                <a:r>
                  <a:rPr lang="en-TW">
                    <a:noFill/>
                  </a:rPr>
                  <a:t> </a:t>
                </a:r>
              </a:p>
            </p:txBody>
          </p:sp>
        </mc:Fallback>
      </mc:AlternateContent>
    </p:spTree>
    <p:extLst>
      <p:ext uri="{BB962C8B-B14F-4D97-AF65-F5344CB8AC3E}">
        <p14:creationId xmlns:p14="http://schemas.microsoft.com/office/powerpoint/2010/main" val="3083500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FB29-2052-C94A-9787-55E013852CDD}"/>
              </a:ext>
            </a:extLst>
          </p:cNvPr>
          <p:cNvSpPr>
            <a:spLocks noGrp="1"/>
          </p:cNvSpPr>
          <p:nvPr>
            <p:ph type="title"/>
          </p:nvPr>
        </p:nvSpPr>
        <p:spPr/>
        <p:txBody>
          <a:bodyPr/>
          <a:lstStyle/>
          <a:p>
            <a:r>
              <a:rPr lang="en-TW" dirty="0"/>
              <a:t>Chapter 1 Overview</a:t>
            </a:r>
          </a:p>
        </p:txBody>
      </p:sp>
      <p:sp>
        <p:nvSpPr>
          <p:cNvPr id="3" name="Content Placeholder 2">
            <a:extLst>
              <a:ext uri="{FF2B5EF4-FFF2-40B4-BE49-F238E27FC236}">
                <a16:creationId xmlns:a16="http://schemas.microsoft.com/office/drawing/2014/main" id="{76F1E36A-B8F5-1F47-AD2A-9B155775719A}"/>
              </a:ext>
            </a:extLst>
          </p:cNvPr>
          <p:cNvSpPr>
            <a:spLocks noGrp="1"/>
          </p:cNvSpPr>
          <p:nvPr>
            <p:ph idx="1"/>
          </p:nvPr>
        </p:nvSpPr>
        <p:spPr/>
        <p:txBody>
          <a:bodyPr/>
          <a:lstStyle/>
          <a:p>
            <a:pPr marL="0" indent="0">
              <a:buNone/>
            </a:pPr>
            <a:r>
              <a:rPr lang="en-TW" dirty="0"/>
              <a:t>1-1 Statements, Symbols, and Tautologies</a:t>
            </a:r>
          </a:p>
          <a:p>
            <a:pPr marL="0" indent="0">
              <a:buNone/>
            </a:pPr>
            <a:r>
              <a:rPr lang="en-TW" dirty="0"/>
              <a:t>1-2 Propositional Logic</a:t>
            </a:r>
          </a:p>
          <a:p>
            <a:pPr marL="0" indent="0">
              <a:buNone/>
            </a:pPr>
            <a:r>
              <a:rPr lang="en-TW" dirty="0"/>
              <a:t>1-3 Quantifiers and Predicates</a:t>
            </a:r>
          </a:p>
          <a:p>
            <a:pPr marL="0" indent="0">
              <a:buNone/>
            </a:pPr>
            <a:r>
              <a:rPr lang="en-TW" dirty="0"/>
              <a:t>1-4 Predicate Logic </a:t>
            </a:r>
          </a:p>
        </p:txBody>
      </p:sp>
    </p:spTree>
    <p:extLst>
      <p:ext uri="{BB962C8B-B14F-4D97-AF65-F5344CB8AC3E}">
        <p14:creationId xmlns:p14="http://schemas.microsoft.com/office/powerpoint/2010/main" val="122056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30F920D-84D5-AD4D-B83C-B12CCE6A6725}"/>
                  </a:ext>
                </a:extLst>
              </p:cNvPr>
              <p:cNvSpPr>
                <a:spLocks noGrp="1"/>
              </p:cNvSpPr>
              <p:nvPr>
                <p:ph type="title"/>
              </p:nvPr>
            </p:nvSpPr>
            <p:spPr/>
            <p:txBody>
              <a:bodyPr/>
              <a:lstStyle/>
              <a:p>
                <a:r>
                  <a:rPr lang="en-TW" dirty="0"/>
                  <a:t>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and B’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A’</a:t>
                </a:r>
              </a:p>
            </p:txBody>
          </p:sp>
        </mc:Choice>
        <mc:Fallback xmlns="">
          <p:sp>
            <p:nvSpPr>
              <p:cNvPr id="2" name="Title 1">
                <a:extLst>
                  <a:ext uri="{FF2B5EF4-FFF2-40B4-BE49-F238E27FC236}">
                    <a16:creationId xmlns:a16="http://schemas.microsoft.com/office/drawing/2014/main" id="{330F920D-84D5-AD4D-B83C-B12CCE6A6725}"/>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71487F-F8AA-4644-B2B2-A2D3EED798A9}"/>
                  </a:ext>
                </a:extLst>
              </p:cNvPr>
              <p:cNvSpPr>
                <a:spLocks noGrp="1"/>
              </p:cNvSpPr>
              <p:nvPr>
                <p:ph idx="1"/>
              </p:nvPr>
            </p:nvSpPr>
            <p:spPr/>
            <p:txBody>
              <a:bodyPr>
                <a:normAutofit/>
              </a:bodyPr>
              <a:lstStyle/>
              <a:p>
                <a:pPr marL="0" indent="0">
                  <a:buNone/>
                </a:pPr>
                <a:r>
                  <a:rPr lang="en-TW" dirty="0"/>
                  <a:t>Mathematic</a:t>
                </a:r>
                <a:r>
                  <a:rPr lang="en-US" dirty="0" err="1"/>
                  <a:t>ians</a:t>
                </a:r>
                <a:r>
                  <a:rPr lang="en-TW" dirty="0"/>
                  <a:t> realized that 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and B’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A’ are equivalent. How? The proof is quite simple:</a:t>
                </a:r>
              </a:p>
              <a:p>
                <a:pPr marL="0" indent="0" algn="ctr">
                  <a:buNone/>
                </a:pPr>
                <a:r>
                  <a:rPr lang="en-TW" b="1" dirty="0"/>
                  <a:t>(A</a:t>
                </a:r>
                <a:r>
                  <a:rPr lang="en-TW" b="1" dirty="0">
                    <a:ea typeface="Cambria Math" panose="02040503050406030204" pitchFamily="18" charset="0"/>
                  </a:rPr>
                  <a:t> </a:t>
                </a:r>
                <a14:m>
                  <m:oMath xmlns:m="http://schemas.openxmlformats.org/officeDocument/2006/math">
                    <m:r>
                      <a:rPr lang="en-TW" b="1" i="1" dirty="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a:t>
                </a:r>
              </a:p>
              <a:p>
                <a:pPr marL="0" indent="0" algn="ctr">
                  <a:buNone/>
                </a:pPr>
                <a14:m>
                  <m:oMath xmlns:m="http://schemas.openxmlformats.org/officeDocument/2006/math">
                    <m:r>
                      <a:rPr lang="en-US" b="1" i="1" dirty="0" smtClean="0">
                        <a:latin typeface="Cambria Math" panose="02040503050406030204" pitchFamily="18" charset="0"/>
                        <a:ea typeface="Cambria Math" panose="02040503050406030204" pitchFamily="18" charset="0"/>
                      </a:rPr>
                      <m:t>               </m:t>
                    </m:r>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A’</a:t>
                </a:r>
              </a:p>
              <a:p>
                <a:pPr marL="0" indent="0" algn="ctr">
                  <a:buNone/>
                </a:pPr>
                <a:r>
                  <a:rPr lang="en-TW" b="1" dirty="0"/>
                  <a:t> </a:t>
                </a:r>
                <a14:m>
                  <m:oMath xmlns:m="http://schemas.openxmlformats.org/officeDocument/2006/math">
                    <m:r>
                      <a:rPr lang="en-US" b="1" i="0" dirty="0" smtClean="0">
                        <a:latin typeface="Cambria Math" panose="02040503050406030204" pitchFamily="18" charset="0"/>
                        <a:ea typeface="Cambria Math" panose="02040503050406030204" pitchFamily="18" charset="0"/>
                      </a:rPr>
                      <m:t>              </m:t>
                    </m:r>
                    <m:r>
                      <a:rPr lang="en-US" b="1" i="1" dirty="0" smtClean="0">
                        <a:latin typeface="Cambria Math" panose="02040503050406030204" pitchFamily="18" charset="0"/>
                        <a:ea typeface="Cambria Math" panose="02040503050406030204" pitchFamily="18" charset="0"/>
                      </a:rPr>
                      <m:t>     </m:t>
                    </m:r>
                    <m:r>
                      <a:rPr lang="en-TW" b="1" i="1" dirty="0" smtClean="0">
                        <a:latin typeface="Cambria Math" panose="02040503050406030204" pitchFamily="18" charset="0"/>
                        <a:ea typeface="Cambria Math" panose="02040503050406030204" pitchFamily="18" charset="0"/>
                      </a:rPr>
                      <m:t>↔</m:t>
                    </m:r>
                  </m:oMath>
                </a14:m>
                <a:r>
                  <a:rPr lang="en-TW" b="1" dirty="0"/>
                  <a:t> (B’</a:t>
                </a:r>
                <a:r>
                  <a:rPr lang="en-TW" b="1" dirty="0">
                    <a:ea typeface="Cambria Math" panose="02040503050406030204" pitchFamily="18" charset="0"/>
                  </a:rPr>
                  <a:t> </a:t>
                </a:r>
                <a14:m>
                  <m:oMath xmlns:m="http://schemas.openxmlformats.org/officeDocument/2006/math">
                    <m:r>
                      <a:rPr lang="en-TW" b="1" i="1" dirty="0">
                        <a:latin typeface="Cambria Math" panose="02040503050406030204" pitchFamily="18" charset="0"/>
                        <a:ea typeface="Cambria Math" panose="02040503050406030204" pitchFamily="18" charset="0"/>
                      </a:rPr>
                      <m:t>→</m:t>
                    </m:r>
                  </m:oMath>
                </a14:m>
                <a:r>
                  <a:rPr lang="en-TW" b="1" dirty="0"/>
                  <a:t> A’)</a:t>
                </a:r>
              </a:p>
              <a:p>
                <a:pPr marL="0" indent="0" algn="ctr">
                  <a:buNone/>
                </a:pPr>
                <a:endParaRPr lang="en-TW" b="1" dirty="0"/>
              </a:p>
              <a:p>
                <a:pPr marL="0" indent="0">
                  <a:buNone/>
                </a:pPr>
                <a:r>
                  <a:rPr lang="en-TW" dirty="0"/>
                  <a:t>Therefore, we know that (A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A’).</a:t>
                </a:r>
              </a:p>
              <a:p>
                <a:pPr marL="0" indent="0">
                  <a:buNone/>
                </a:pPr>
                <a:endParaRPr lang="en-TW" dirty="0"/>
              </a:p>
              <a:p>
                <a:pPr marL="0" indent="0">
                  <a:buNone/>
                </a:pPr>
                <a:r>
                  <a:rPr lang="en-TW" sz="2000" dirty="0"/>
                  <a:t>*. Make sure that you memorize this conclusion, as this is important in math and logic.</a:t>
                </a:r>
              </a:p>
            </p:txBody>
          </p:sp>
        </mc:Choice>
        <mc:Fallback xmlns="">
          <p:sp>
            <p:nvSpPr>
              <p:cNvPr id="3" name="Content Placeholder 2">
                <a:extLst>
                  <a:ext uri="{FF2B5EF4-FFF2-40B4-BE49-F238E27FC236}">
                    <a16:creationId xmlns:a16="http://schemas.microsoft.com/office/drawing/2014/main" id="{E971487F-F8AA-4644-B2B2-A2D3EED798A9}"/>
                  </a:ext>
                </a:extLst>
              </p:cNvPr>
              <p:cNvSpPr>
                <a:spLocks noGrp="1" noRot="1" noChangeAspect="1" noMove="1" noResize="1" noEditPoints="1" noAdjustHandles="1" noChangeArrowheads="1" noChangeShapeType="1" noTextEdit="1"/>
              </p:cNvSpPr>
              <p:nvPr>
                <p:ph idx="1"/>
              </p:nvPr>
            </p:nvSpPr>
            <p:spPr>
              <a:blipFill>
                <a:blip r:embed="rId3"/>
                <a:stretch>
                  <a:fillRect l="-1217" t="-2241" b="-19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24953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D757-0CE9-A049-AC80-B21C276380B0}"/>
              </a:ext>
            </a:extLst>
          </p:cNvPr>
          <p:cNvSpPr>
            <a:spLocks noGrp="1"/>
          </p:cNvSpPr>
          <p:nvPr>
            <p:ph type="title"/>
          </p:nvPr>
        </p:nvSpPr>
        <p:spPr/>
        <p:txBody>
          <a:bodyPr/>
          <a:lstStyle/>
          <a:p>
            <a:r>
              <a:rPr lang="en-TW" dirty="0"/>
              <a:t>Implication Connective </a:t>
            </a:r>
            <a:r>
              <a:rPr lang="en-US" dirty="0"/>
              <a:t>Application</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84A09A-BBF0-A943-B268-B4B60E758B84}"/>
                  </a:ext>
                </a:extLst>
              </p:cNvPr>
              <p:cNvSpPr>
                <a:spLocks noGrp="1"/>
              </p:cNvSpPr>
              <p:nvPr>
                <p:ph idx="1"/>
              </p:nvPr>
            </p:nvSpPr>
            <p:spPr/>
            <p:txBody>
              <a:bodyPr>
                <a:normAutofit/>
              </a:bodyPr>
              <a:lstStyle/>
              <a:p>
                <a:pPr marL="0" indent="0">
                  <a:buNone/>
                </a:pPr>
                <a:r>
                  <a:rPr lang="en-TW" dirty="0"/>
                  <a:t>Let’s consider this example:</a:t>
                </a:r>
              </a:p>
              <a:p>
                <a:pPr marL="0" indent="0">
                  <a:buNone/>
                </a:pPr>
                <a:r>
                  <a:rPr lang="en-TW" dirty="0"/>
                  <a:t>A: Mike didn’t pass the discrete math final exam.</a:t>
                </a:r>
              </a:p>
              <a:p>
                <a:pPr marL="0" indent="0">
                  <a:buNone/>
                </a:pPr>
                <a:r>
                  <a:rPr lang="en-TW" dirty="0"/>
                  <a:t>B: Mike’s dad will not take him to Disneyland.</a:t>
                </a:r>
              </a:p>
              <a:p>
                <a:pPr marL="0" indent="0">
                  <a:buNone/>
                </a:pPr>
                <a:r>
                  <a:rPr lang="en-TW" dirty="0"/>
                  <a:t>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If Mike didn’t pass the discrete math final exam, then Mike’s dad will not take him to Disneyland.</a:t>
                </a:r>
              </a:p>
              <a:p>
                <a:pPr marL="0" indent="0">
                  <a:buNone/>
                </a:pPr>
                <a:r>
                  <a:rPr lang="en-TW" dirty="0"/>
                  <a:t>Now, let’s consider this question – </a:t>
                </a:r>
                <a:r>
                  <a:rPr lang="en-TW" b="1" dirty="0"/>
                  <a:t>If Mike passes discrete math final exam, is his dad obligated to take him to Disneyland?</a:t>
                </a:r>
              </a:p>
            </p:txBody>
          </p:sp>
        </mc:Choice>
        <mc:Fallback xmlns="">
          <p:sp>
            <p:nvSpPr>
              <p:cNvPr id="3" name="Content Placeholder 2">
                <a:extLst>
                  <a:ext uri="{FF2B5EF4-FFF2-40B4-BE49-F238E27FC236}">
                    <a16:creationId xmlns:a16="http://schemas.microsoft.com/office/drawing/2014/main" id="{7284A09A-BBF0-A943-B268-B4B60E758B84}"/>
                  </a:ext>
                </a:extLst>
              </p:cNvPr>
              <p:cNvSpPr>
                <a:spLocks noGrp="1" noRot="1" noChangeAspect="1" noMove="1" noResize="1" noEditPoints="1" noAdjustHandles="1" noChangeArrowheads="1" noChangeShapeType="1" noTextEdit="1"/>
              </p:cNvSpPr>
              <p:nvPr>
                <p:ph idx="1"/>
              </p:nvPr>
            </p:nvSpPr>
            <p:spPr>
              <a:blipFill>
                <a:blip r:embed="rId2"/>
                <a:stretch>
                  <a:fillRect l="-1217" t="-2241" r="-191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0121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8673-3CD6-6C4A-BB33-62087BCCEE44}"/>
              </a:ext>
            </a:extLst>
          </p:cNvPr>
          <p:cNvSpPr>
            <a:spLocks noGrp="1"/>
          </p:cNvSpPr>
          <p:nvPr>
            <p:ph type="title"/>
          </p:nvPr>
        </p:nvSpPr>
        <p:spPr/>
        <p:txBody>
          <a:bodyPr/>
          <a:lstStyle/>
          <a:p>
            <a:r>
              <a:rPr lang="en-TW" dirty="0"/>
              <a:t>Answer</a:t>
            </a:r>
          </a:p>
        </p:txBody>
      </p:sp>
      <p:sp>
        <p:nvSpPr>
          <p:cNvPr id="3" name="Content Placeholder 2">
            <a:extLst>
              <a:ext uri="{FF2B5EF4-FFF2-40B4-BE49-F238E27FC236}">
                <a16:creationId xmlns:a16="http://schemas.microsoft.com/office/drawing/2014/main" id="{75A13FF5-C083-4540-8EF0-312EC68AD09F}"/>
              </a:ext>
            </a:extLst>
          </p:cNvPr>
          <p:cNvSpPr>
            <a:spLocks noGrp="1"/>
          </p:cNvSpPr>
          <p:nvPr>
            <p:ph idx="1"/>
          </p:nvPr>
        </p:nvSpPr>
        <p:spPr/>
        <p:txBody>
          <a:bodyPr>
            <a:normAutofit fontScale="92500" lnSpcReduction="10000"/>
          </a:bodyPr>
          <a:lstStyle/>
          <a:p>
            <a:pPr marL="0" indent="0">
              <a:buNone/>
            </a:pPr>
            <a:r>
              <a:rPr lang="en-TW" dirty="0"/>
              <a:t>The answer is no. Mike’s dad is not obligated to take Mike to Disneyland. Why?</a:t>
            </a:r>
          </a:p>
          <a:p>
            <a:pPr marL="0" indent="0">
              <a:buNone/>
            </a:pPr>
            <a:r>
              <a:rPr lang="en-TW" dirty="0"/>
              <a:t>If Mike passes discrete math final, that means A is false. If A is false, then no matter what B is true or not, the whole compound statement is still true. That’s why Mike’s dad is not obligated to bring Mike to Disneyland. (This is a skillful way to make contracts.)</a:t>
            </a:r>
          </a:p>
          <a:p>
            <a:pPr marL="0" indent="0">
              <a:buNone/>
            </a:pPr>
            <a:r>
              <a:rPr lang="en-TW" dirty="0"/>
              <a:t>Notice the difference in making statements. If we set:</a:t>
            </a:r>
          </a:p>
          <a:p>
            <a:pPr marL="0" indent="0">
              <a:buNone/>
            </a:pPr>
            <a:r>
              <a:rPr lang="en-TW" dirty="0"/>
              <a:t>A: Mike passes the discrete math final exam.</a:t>
            </a:r>
          </a:p>
          <a:p>
            <a:pPr marL="0" indent="0">
              <a:buNone/>
            </a:pPr>
            <a:r>
              <a:rPr lang="en-TW" dirty="0"/>
              <a:t>B: Mike’s dad will take him to Disneyland.</a:t>
            </a:r>
          </a:p>
          <a:p>
            <a:pPr marL="0" indent="0">
              <a:buNone/>
            </a:pPr>
            <a:r>
              <a:rPr lang="en-TW" dirty="0"/>
              <a:t>That would result in, if Mike passes discrete math final exam, then Mike’s dad must take him to Disneyland. Mike’s dad is on obligation.</a:t>
            </a:r>
          </a:p>
          <a:p>
            <a:pPr marL="0" indent="0">
              <a:buNone/>
            </a:pPr>
            <a:endParaRPr lang="en-TW" dirty="0"/>
          </a:p>
        </p:txBody>
      </p:sp>
    </p:spTree>
    <p:extLst>
      <p:ext uri="{BB962C8B-B14F-4D97-AF65-F5344CB8AC3E}">
        <p14:creationId xmlns:p14="http://schemas.microsoft.com/office/powerpoint/2010/main" val="4073950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AD75-825F-314A-A55A-8C53798E2C70}"/>
              </a:ext>
            </a:extLst>
          </p:cNvPr>
          <p:cNvSpPr>
            <a:spLocks noGrp="1"/>
          </p:cNvSpPr>
          <p:nvPr>
            <p:ph type="title"/>
          </p:nvPr>
        </p:nvSpPr>
        <p:spPr/>
        <p:txBody>
          <a:bodyPr/>
          <a:lstStyle/>
          <a:p>
            <a:r>
              <a:rPr lang="en-TW"/>
              <a:t>Tautologies</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54FF5B-539C-C246-AF75-E2589FF0FD64}"/>
                  </a:ext>
                </a:extLst>
              </p:cNvPr>
              <p:cNvSpPr>
                <a:spLocks noGrp="1"/>
              </p:cNvSpPr>
              <p:nvPr>
                <p:ph idx="1"/>
              </p:nvPr>
            </p:nvSpPr>
            <p:spPr/>
            <p:txBody>
              <a:bodyPr/>
              <a:lstStyle/>
              <a:p>
                <a:pPr marL="0" indent="0">
                  <a:buNone/>
                </a:pPr>
                <a:r>
                  <a:rPr lang="en-US" dirty="0"/>
                  <a:t>In mathematical logic, a tautology is a formula or assertion that is true in every possible interpretation.</a:t>
                </a:r>
              </a:p>
              <a:p>
                <a:pPr marL="0" indent="0">
                  <a:buNone/>
                </a:pPr>
                <a:r>
                  <a:rPr lang="en-US" dirty="0"/>
                  <a:t>For example:</a:t>
                </a:r>
              </a:p>
              <a:p>
                <a:r>
                  <a:rPr lang="en-US" dirty="0"/>
                  <a:t>A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A’ is a tautology.</a:t>
                </a:r>
              </a:p>
              <a:p>
                <a:r>
                  <a:rPr lang="en-TW" dirty="0"/>
                  <a:t>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A’ is a tautology.</a:t>
                </a:r>
              </a:p>
              <a:p>
                <a:r>
                  <a:rPr lang="en-TW" dirty="0"/>
                  <a:t>[(A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B)</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C]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C)] is a tautology. (This one is special, which will be taught later.)</a:t>
                </a:r>
              </a:p>
              <a:p>
                <a:endParaRPr lang="en-TW" dirty="0"/>
              </a:p>
            </p:txBody>
          </p:sp>
        </mc:Choice>
        <mc:Fallback xmlns="">
          <p:sp>
            <p:nvSpPr>
              <p:cNvPr id="3" name="Content Placeholder 2">
                <a:extLst>
                  <a:ext uri="{FF2B5EF4-FFF2-40B4-BE49-F238E27FC236}">
                    <a16:creationId xmlns:a16="http://schemas.microsoft.com/office/drawing/2014/main" id="{0754FF5B-539C-C246-AF75-E2589FF0FD64}"/>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923858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2967-EC83-EB41-BBFD-704FA920E7C8}"/>
              </a:ext>
            </a:extLst>
          </p:cNvPr>
          <p:cNvSpPr>
            <a:spLocks noGrp="1"/>
          </p:cNvSpPr>
          <p:nvPr>
            <p:ph type="title"/>
          </p:nvPr>
        </p:nvSpPr>
        <p:spPr/>
        <p:txBody>
          <a:bodyPr/>
          <a:lstStyle/>
          <a:p>
            <a:r>
              <a:rPr lang="en-TW" dirty="0"/>
              <a:t>Well-Formed Formula (wff)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3223A3-6110-B745-A9E6-B9C2A4000428}"/>
                  </a:ext>
                </a:extLst>
              </p:cNvPr>
              <p:cNvSpPr>
                <a:spLocks noGrp="1"/>
              </p:cNvSpPr>
              <p:nvPr>
                <p:ph idx="1"/>
              </p:nvPr>
            </p:nvSpPr>
            <p:spPr/>
            <p:txBody>
              <a:bodyPr>
                <a:normAutofit/>
              </a:bodyPr>
              <a:lstStyle/>
              <a:p>
                <a:pPr marL="0" indent="0">
                  <a:buNone/>
                </a:pPr>
                <a:r>
                  <a:rPr lang="en-TW" dirty="0"/>
                  <a:t>We can string letters(statements), connectives, and parentheses together to form a new expression (or statement), such as:</a:t>
                </a:r>
              </a:p>
              <a:p>
                <a:pPr marL="0" indent="0" algn="ctr">
                  <a:buNone/>
                </a:pPr>
                <a:r>
                  <a:rPr lang="en-TW" b="1" dirty="0"/>
                  <a:t>(A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a:t>
                </a:r>
                <a:r>
                  <a:rPr lang="en-US" b="1" dirty="0"/>
                  <a:t>’</a:t>
                </a:r>
                <a:r>
                  <a:rPr lang="en-TW" b="1" dirty="0"/>
                  <a:t>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a:t>
                </a:r>
                <a:r>
                  <a:rPr lang="en-US" b="1" dirty="0"/>
                  <a:t>’</a:t>
                </a:r>
                <a:r>
                  <a:rPr lang="en-TW" b="1" dirty="0"/>
                  <a:t>)</a:t>
                </a:r>
              </a:p>
              <a:p>
                <a:pPr marL="0" indent="0">
                  <a:buNone/>
                </a:pPr>
                <a:r>
                  <a:rPr lang="en-TW" dirty="0"/>
                  <a:t>This syntax is valid. If we change it to:</a:t>
                </a:r>
              </a:p>
              <a:p>
                <a:pPr marL="0" indent="0" algn="ctr">
                  <a:buNone/>
                </a:pPr>
                <a:r>
                  <a:rPr lang="en-TW" b="1" dirty="0"/>
                  <a:t>(A B</a:t>
                </a:r>
                <a:r>
                  <a:rPr lang="en-US" b="1" dirty="0"/>
                  <a:t>’</a:t>
                </a:r>
                <a:r>
                  <a:rPr lang="en-TW" b="1" dirty="0"/>
                  <a:t>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ea typeface="Cambria Math" panose="02040503050406030204" pitchFamily="18" charset="0"/>
                  </a:rPr>
                  <a:t>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(B A</a:t>
                </a:r>
                <a:r>
                  <a:rPr lang="en-US" b="1" dirty="0"/>
                  <a:t>’</a:t>
                </a:r>
                <a:r>
                  <a:rPr lang="en-TW" b="1" dirty="0"/>
                  <a:t>))</a:t>
                </a:r>
              </a:p>
              <a:p>
                <a:pPr marL="0" indent="0">
                  <a:buNone/>
                </a:pPr>
                <a:r>
                  <a:rPr lang="en-TW" dirty="0"/>
                  <a:t>Then this syntax is invalid.</a:t>
                </a:r>
              </a:p>
              <a:p>
                <a:pPr marL="0" indent="0">
                  <a:buNone/>
                </a:pPr>
                <a:r>
                  <a:rPr lang="en-TW" dirty="0"/>
                  <a:t>An expression that is legitimate is called a well-formed formula, or wff. To reduce the complexity of wff, we hide statements with letters, such as: (A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(B</a:t>
                </a:r>
                <a:r>
                  <a:rPr lang="en-US" altLang="zh-TW" dirty="0"/>
                  <a:t>’</a:t>
                </a:r>
                <a:r>
                  <a:rPr lang="en-TW" dirty="0"/>
                  <a:t>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A</a:t>
                </a:r>
                <a:r>
                  <a:rPr lang="en-US" altLang="zh-TW" dirty="0"/>
                  <a:t>’</a:t>
                </a:r>
                <a:r>
                  <a:rPr lang="en-TW" dirty="0"/>
                  <a:t>) can be changed to P</a:t>
                </a:r>
                <a:r>
                  <a:rPr lang="en-TW" dirty="0">
                    <a:ea typeface="Cambria Math" panose="02040503050406030204" pitchFamily="18" charset="0"/>
                  </a:rPr>
                  <a:t>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Q.</a:t>
                </a:r>
              </a:p>
              <a:p>
                <a:pPr marL="0" indent="0">
                  <a:buNone/>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813223A3-6110-B745-A9E6-B9C2A4000428}"/>
                  </a:ext>
                </a:extLst>
              </p:cNvPr>
              <p:cNvSpPr>
                <a:spLocks noGrp="1" noRot="1" noChangeAspect="1" noMove="1" noResize="1" noEditPoints="1" noAdjustHandles="1" noChangeArrowheads="1" noChangeShapeType="1" noTextEdit="1"/>
              </p:cNvSpPr>
              <p:nvPr>
                <p:ph idx="1"/>
              </p:nvPr>
            </p:nvSpPr>
            <p:spPr>
              <a:blipFill>
                <a:blip r:embed="rId2"/>
                <a:stretch>
                  <a:fillRect l="-1217" t="-2241" r="-174" b="-14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65253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23D4-05CF-8C44-82B3-CA1F97A45BD0}"/>
              </a:ext>
            </a:extLst>
          </p:cNvPr>
          <p:cNvSpPr>
            <a:spLocks noGrp="1"/>
          </p:cNvSpPr>
          <p:nvPr>
            <p:ph type="title"/>
          </p:nvPr>
        </p:nvSpPr>
        <p:spPr/>
        <p:txBody>
          <a:bodyPr/>
          <a:lstStyle/>
          <a:p>
            <a:r>
              <a:rPr lang="en-TW" dirty="0"/>
              <a:t>Chapter 1-1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E907B1-18F5-5741-BF68-D13B8C246575}"/>
                  </a:ext>
                </a:extLst>
              </p:cNvPr>
              <p:cNvSpPr>
                <a:spLocks noGrp="1"/>
              </p:cNvSpPr>
              <p:nvPr>
                <p:ph idx="1"/>
              </p:nvPr>
            </p:nvSpPr>
            <p:spPr/>
            <p:txBody>
              <a:bodyPr/>
              <a:lstStyle/>
              <a:p>
                <a:pPr marL="0" indent="0">
                  <a:buNone/>
                </a:pPr>
                <a:r>
                  <a:rPr lang="en-TW" dirty="0"/>
                  <a:t>1. (A</a:t>
                </a:r>
                <a:r>
                  <a:rPr lang="en-TW" dirty="0">
                    <a:ea typeface="Cambria Math" panose="02040503050406030204" pitchFamily="18" charset="0"/>
                  </a:rPr>
                  <a:t> </a:t>
                </a:r>
                <a14:m>
                  <m:oMath xmlns:m="http://schemas.openxmlformats.org/officeDocument/2006/math">
                    <m:r>
                      <a:rPr lang="en-TW" b="0" i="1" dirty="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b="0" i="1" dirty="0">
                        <a:latin typeface="Cambria Math" panose="02040503050406030204" pitchFamily="18" charset="0"/>
                        <a:ea typeface="Cambria Math" panose="02040503050406030204" pitchFamily="18" charset="0"/>
                      </a:rPr>
                      <m:t>→</m:t>
                    </m:r>
                  </m:oMath>
                </a14:m>
                <a:r>
                  <a:rPr lang="en-TW" dirty="0"/>
                  <a:t> A’)</a:t>
                </a:r>
                <a:r>
                  <a:rPr lang="en-TW" dirty="0">
                    <a:ea typeface="Cambria Math" panose="02040503050406030204" pitchFamily="18" charset="0"/>
                  </a:rPr>
                  <a:t>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a:t>
                </a:r>
                <a:r>
                  <a:rPr lang="en-US" dirty="0"/>
                  <a:t>A’ </a:t>
                </a:r>
                <a14:m>
                  <m:oMath xmlns:m="http://schemas.openxmlformats.org/officeDocument/2006/math">
                    <m:r>
                      <a:rPr lang="en-TW" b="0" i="1" smtClean="0">
                        <a:latin typeface="Cambria Math" panose="02040503050406030204" pitchFamily="18" charset="0"/>
                        <a:ea typeface="Cambria Math" panose="02040503050406030204" pitchFamily="18" charset="0"/>
                      </a:rPr>
                      <m:t>⋁</m:t>
                    </m:r>
                  </m:oMath>
                </a14:m>
                <a:r>
                  <a:rPr lang="en-US" dirty="0"/>
                  <a:t> B)</a:t>
                </a:r>
              </a:p>
              <a:p>
                <a:pPr marL="0" indent="0">
                  <a:buNone/>
                </a:pPr>
                <a:r>
                  <a:rPr lang="en-TW" dirty="0"/>
                  <a:t>2. De Morgan’s Laws: (A </a:t>
                </a:r>
                <a14:m>
                  <m:oMath xmlns:m="http://schemas.openxmlformats.org/officeDocument/2006/math">
                    <m:r>
                      <a:rPr lang="en-TW" b="0" i="1" smtClean="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A’ </a:t>
                </a:r>
                <a14:m>
                  <m:oMath xmlns:m="http://schemas.openxmlformats.org/officeDocument/2006/math">
                    <m:r>
                      <a:rPr lang="en-TW" b="0" i="1" smtClean="0">
                        <a:latin typeface="Cambria Math" panose="02040503050406030204" pitchFamily="18" charset="0"/>
                        <a:ea typeface="Cambria Math" panose="02040503050406030204" pitchFamily="18" charset="0"/>
                      </a:rPr>
                      <m:t>⋀</m:t>
                    </m:r>
                  </m:oMath>
                </a14:m>
                <a:r>
                  <a:rPr lang="en-TW" dirty="0"/>
                  <a:t> B’, (A </a:t>
                </a:r>
                <a14:m>
                  <m:oMath xmlns:m="http://schemas.openxmlformats.org/officeDocument/2006/math">
                    <m:r>
                      <a:rPr lang="en-TW" b="0" i="1" smtClean="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A’ </a:t>
                </a:r>
                <a14:m>
                  <m:oMath xmlns:m="http://schemas.openxmlformats.org/officeDocument/2006/math">
                    <m:r>
                      <a:rPr lang="en-TW" b="0" i="1" smtClean="0">
                        <a:latin typeface="Cambria Math" panose="02040503050406030204" pitchFamily="18" charset="0"/>
                        <a:ea typeface="Cambria Math" panose="02040503050406030204" pitchFamily="18" charset="0"/>
                      </a:rPr>
                      <m:t>⋁</m:t>
                    </m:r>
                  </m:oMath>
                </a14:m>
                <a:r>
                  <a:rPr lang="en-TW" dirty="0"/>
                  <a:t> B’</a:t>
                </a:r>
              </a:p>
              <a:p>
                <a:pPr marL="0" indent="0">
                  <a:buNone/>
                </a:pPr>
                <a:r>
                  <a:rPr lang="en-TW" dirty="0"/>
                  <a:t>3. </a:t>
                </a:r>
                <a:r>
                  <a:rPr lang="en-US" dirty="0"/>
                  <a:t>(A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US" dirty="0"/>
                  <a:t> B)’</a:t>
                </a:r>
                <a:r>
                  <a:rPr lang="en-TW" dirty="0">
                    <a:ea typeface="Cambria Math" panose="02040503050406030204" pitchFamily="18" charset="0"/>
                  </a:rPr>
                  <a:t>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US" dirty="0"/>
                  <a:t> A </a:t>
                </a:r>
                <a14:m>
                  <m:oMath xmlns:m="http://schemas.openxmlformats.org/officeDocument/2006/math">
                    <m:r>
                      <a:rPr lang="en-TW" b="0" i="1" smtClean="0">
                        <a:latin typeface="Cambria Math" panose="02040503050406030204" pitchFamily="18" charset="0"/>
                        <a:ea typeface="Cambria Math" panose="02040503050406030204" pitchFamily="18" charset="0"/>
                      </a:rPr>
                      <m:t>⋀</m:t>
                    </m:r>
                  </m:oMath>
                </a14:m>
                <a:r>
                  <a:rPr lang="en-US" dirty="0"/>
                  <a:t> B’</a:t>
                </a:r>
              </a:p>
              <a:p>
                <a:pPr marL="0" indent="0">
                  <a:buNone/>
                </a:pPr>
                <a:r>
                  <a:rPr lang="en-TW" dirty="0"/>
                  <a:t>4. (A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(A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b="0" i="1" smtClean="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b="0" i="1" dirty="0" smtClean="0">
                        <a:latin typeface="Cambria Math" panose="02040503050406030204" pitchFamily="18" charset="0"/>
                        <a:ea typeface="Cambria Math" panose="02040503050406030204" pitchFamily="18" charset="0"/>
                      </a:rPr>
                      <m:t>→</m:t>
                    </m:r>
                  </m:oMath>
                </a14:m>
                <a:r>
                  <a:rPr lang="en-TW" dirty="0"/>
                  <a:t> A)</a:t>
                </a:r>
              </a:p>
              <a:p>
                <a:pPr marL="0" indent="0">
                  <a:buNone/>
                </a:pPr>
                <a:r>
                  <a:rPr lang="en-TW" dirty="0"/>
                  <a:t>5. </a:t>
                </a:r>
                <a:r>
                  <a:rPr lang="en-US" dirty="0"/>
                  <a:t>A tautology is a statement that is always true, no matter what.</a:t>
                </a:r>
                <a:endParaRPr lang="en-TW" dirty="0"/>
              </a:p>
            </p:txBody>
          </p:sp>
        </mc:Choice>
        <mc:Fallback xmlns="">
          <p:sp>
            <p:nvSpPr>
              <p:cNvPr id="3" name="Content Placeholder 2">
                <a:extLst>
                  <a:ext uri="{FF2B5EF4-FFF2-40B4-BE49-F238E27FC236}">
                    <a16:creationId xmlns:a16="http://schemas.microsoft.com/office/drawing/2014/main" id="{BBE907B1-18F5-5741-BF68-D13B8C246575}"/>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939563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1F9EB-9B19-9841-9585-A18D3675C135}"/>
              </a:ext>
            </a:extLst>
          </p:cNvPr>
          <p:cNvSpPr>
            <a:spLocks noGrp="1"/>
          </p:cNvSpPr>
          <p:nvPr>
            <p:ph type="ctrTitle"/>
          </p:nvPr>
        </p:nvSpPr>
        <p:spPr>
          <a:xfrm>
            <a:off x="1113810" y="2960716"/>
            <a:ext cx="4036334" cy="2387600"/>
          </a:xfrm>
        </p:spPr>
        <p:txBody>
          <a:bodyPr anchor="t">
            <a:normAutofit/>
          </a:bodyPr>
          <a:lstStyle/>
          <a:p>
            <a:pPr algn="l"/>
            <a:r>
              <a:rPr lang="en-TW" sz="5400"/>
              <a:t>1-2 Propositional Logic</a:t>
            </a:r>
          </a:p>
        </p:txBody>
      </p:sp>
      <p:sp>
        <p:nvSpPr>
          <p:cNvPr id="3" name="Subtitle 2">
            <a:extLst>
              <a:ext uri="{FF2B5EF4-FFF2-40B4-BE49-F238E27FC236}">
                <a16:creationId xmlns:a16="http://schemas.microsoft.com/office/drawing/2014/main" id="{0DC268A1-F369-5747-A0D7-98B631752E38}"/>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9A5F922E-16A9-6945-A238-31744B3D20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512623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308C-F521-5345-BE0C-149867A0A572}"/>
              </a:ext>
            </a:extLst>
          </p:cNvPr>
          <p:cNvSpPr>
            <a:spLocks noGrp="1"/>
          </p:cNvSpPr>
          <p:nvPr>
            <p:ph type="title"/>
          </p:nvPr>
        </p:nvSpPr>
        <p:spPr/>
        <p:txBody>
          <a:bodyPr/>
          <a:lstStyle/>
          <a:p>
            <a:r>
              <a:rPr lang="en-TW" dirty="0"/>
              <a:t>Valid Argument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4F80E-C084-9B40-8525-7AEEB2901B63}"/>
                  </a:ext>
                </a:extLst>
              </p:cNvPr>
              <p:cNvSpPr>
                <a:spLocks noGrp="1"/>
              </p:cNvSpPr>
              <p:nvPr>
                <p:ph idx="1"/>
              </p:nvPr>
            </p:nvSpPr>
            <p:spPr/>
            <p:txBody>
              <a:bodyPr>
                <a:normAutofit/>
              </a:bodyPr>
              <a:lstStyle/>
              <a:p>
                <a:pPr marL="0" indent="0">
                  <a:buNone/>
                </a:pPr>
                <a:r>
                  <a:rPr lang="en-US" dirty="0"/>
                  <a:t>A</a:t>
                </a:r>
                <a:r>
                  <a:rPr lang="en-TW" dirty="0"/>
                  <a:t>n argument can be represented in the form of:</a:t>
                </a:r>
              </a:p>
              <a:p>
                <a:pPr marL="0" indent="0" algn="ctr">
                  <a:buNone/>
                </a:pP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𝟏</m:t>
                        </m:r>
                      </m:sub>
                    </m:sSub>
                  </m:oMath>
                </a14:m>
                <a:r>
                  <a:rPr lang="en-TW" b="1" dirty="0">
                    <a:ea typeface="Cambria Math" panose="02040503050406030204" pitchFamily="18" charset="0"/>
                  </a:rPr>
                  <a:t>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a:t>
                </a: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𝟐</m:t>
                        </m:r>
                      </m:sub>
                    </m:sSub>
                  </m:oMath>
                </a14:m>
                <a:r>
                  <a:rPr lang="en-TW" b="1" dirty="0">
                    <a:ea typeface="Cambria Math" panose="02040503050406030204" pitchFamily="18" charset="0"/>
                  </a:rPr>
                  <a:t>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 </a:t>
                </a:r>
                <a14:m>
                  <m:oMath xmlns:m="http://schemas.openxmlformats.org/officeDocument/2006/math">
                    <m:r>
                      <a:rPr lang="en-TW" b="1" i="1" smtClean="0">
                        <a:latin typeface="Cambria Math" panose="02040503050406030204" pitchFamily="18" charset="0"/>
                        <a:ea typeface="Cambria Math" panose="02040503050406030204" pitchFamily="18" charset="0"/>
                      </a:rPr>
                      <m:t>⋀ </m:t>
                    </m:r>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𝒏</m:t>
                        </m:r>
                      </m:sub>
                    </m:sSub>
                  </m:oMath>
                </a14:m>
                <a:r>
                  <a:rPr lang="en-TW" b="1" dirty="0">
                    <a:ea typeface="Cambria Math" panose="02040503050406030204" pitchFamily="18" charset="0"/>
                  </a:rPr>
                  <a:t> </a:t>
                </a:r>
                <a14:m>
                  <m:oMath xmlns:m="http://schemas.openxmlformats.org/officeDocument/2006/math">
                    <m:r>
                      <a:rPr lang="en-TW" b="1" i="1" dirty="0" smtClean="0">
                        <a:latin typeface="Cambria Math" panose="02040503050406030204" pitchFamily="18" charset="0"/>
                        <a:ea typeface="Cambria Math" panose="02040503050406030204" pitchFamily="18" charset="0"/>
                      </a:rPr>
                      <m:t>→</m:t>
                    </m:r>
                  </m:oMath>
                </a14:m>
                <a:r>
                  <a:rPr lang="en-TW" b="1" dirty="0"/>
                  <a:t> </a:t>
                </a:r>
                <a14:m>
                  <m:oMath xmlns:m="http://schemas.openxmlformats.org/officeDocument/2006/math">
                    <m:r>
                      <a:rPr lang="en-US" b="1" i="1" dirty="0" smtClean="0">
                        <a:latin typeface="Cambria Math" panose="02040503050406030204" pitchFamily="18" charset="0"/>
                      </a:rPr>
                      <m:t>𝑸</m:t>
                    </m:r>
                  </m:oMath>
                </a14:m>
                <a:endParaRPr lang="en-TW" b="1" dirty="0"/>
              </a:p>
              <a:p>
                <a:pPr marL="0" indent="0">
                  <a:buNone/>
                </a:pPr>
                <a:r>
                  <a:rPr lang="en-US" dirty="0"/>
                  <a:t>W</a:t>
                </a:r>
                <a:r>
                  <a:rPr lang="en-TW" dirty="0"/>
                  <a:t>here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TW" dirty="0"/>
                  <a:t> is the given </a:t>
                </a:r>
                <a:r>
                  <a:rPr lang="en-US"/>
                  <a:t>proposition</a:t>
                </a:r>
                <a:r>
                  <a:rPr lang="en-TW"/>
                  <a:t>, </a:t>
                </a:r>
                <a:r>
                  <a:rPr lang="en-TW" dirty="0"/>
                  <a:t>and Q is the conclusion.</a:t>
                </a:r>
              </a:p>
              <a:p>
                <a:pPr marL="0" indent="0">
                  <a:buNone/>
                </a:pPr>
                <a:r>
                  <a:rPr lang="en-TW" dirty="0"/>
                  <a:t>The whole argument means: When can </a:t>
                </a:r>
                <a14:m>
                  <m:oMath xmlns:m="http://schemas.openxmlformats.org/officeDocument/2006/math">
                    <m:r>
                      <a:rPr lang="en-US" b="1" i="1" dirty="0" smtClean="0">
                        <a:latin typeface="Cambria Math" panose="02040503050406030204" pitchFamily="18" charset="0"/>
                      </a:rPr>
                      <m:t>𝑸</m:t>
                    </m:r>
                  </m:oMath>
                </a14:m>
                <a:r>
                  <a:rPr lang="en-TW" dirty="0"/>
                  <a:t> be logically deduced from </a:t>
                </a: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𝟏</m:t>
                        </m:r>
                      </m:sub>
                    </m:sSub>
                    <m:r>
                      <a:rPr lang="en-US" b="1" i="0" smtClean="0">
                        <a:latin typeface="Cambria Math" panose="02040503050406030204" pitchFamily="18" charset="0"/>
                      </a:rPr>
                      <m:t>, </m:t>
                    </m:r>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𝟐</m:t>
                        </m:r>
                      </m:sub>
                    </m:sSub>
                    <m:r>
                      <a:rPr lang="en-US" b="1" i="1" smtClean="0">
                        <a:latin typeface="Cambria Math" panose="02040503050406030204" pitchFamily="18" charset="0"/>
                      </a:rPr>
                      <m:t>, …,</m:t>
                    </m:r>
                  </m:oMath>
                </a14:m>
                <a:r>
                  <a:rPr lang="en-TW" b="1" dirty="0">
                    <a:ea typeface="Cambria Math" panose="02040503050406030204" pitchFamily="18" charset="0"/>
                  </a:rPr>
                  <a:t> </a:t>
                </a: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𝒏</m:t>
                        </m:r>
                      </m:sub>
                    </m:sSub>
                  </m:oMath>
                </a14:m>
                <a:r>
                  <a:rPr lang="en-TW" dirty="0"/>
                  <a:t>? Is </a:t>
                </a:r>
                <a14:m>
                  <m:oMath xmlns:m="http://schemas.openxmlformats.org/officeDocument/2006/math">
                    <m:r>
                      <a:rPr lang="en-US" b="1" i="1" dirty="0" smtClean="0">
                        <a:latin typeface="Cambria Math" panose="02040503050406030204" pitchFamily="18" charset="0"/>
                      </a:rPr>
                      <m:t>𝑸</m:t>
                    </m:r>
                  </m:oMath>
                </a14:m>
                <a:r>
                  <a:rPr lang="en-TW" dirty="0"/>
                  <a:t> a logical conclusion from </a:t>
                </a: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𝟏</m:t>
                        </m:r>
                      </m:sub>
                    </m:sSub>
                    <m:r>
                      <a:rPr lang="en-US" b="1" i="0" smtClean="0">
                        <a:latin typeface="Cambria Math" panose="02040503050406030204" pitchFamily="18" charset="0"/>
                      </a:rPr>
                      <m:t>, </m:t>
                    </m:r>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𝟐</m:t>
                        </m:r>
                      </m:sub>
                    </m:sSub>
                    <m:r>
                      <a:rPr lang="en-US" b="1" i="1" smtClean="0">
                        <a:latin typeface="Cambria Math" panose="02040503050406030204" pitchFamily="18" charset="0"/>
                      </a:rPr>
                      <m:t>, …,</m:t>
                    </m:r>
                  </m:oMath>
                </a14:m>
                <a:r>
                  <a:rPr lang="en-TW" b="1" dirty="0">
                    <a:ea typeface="Cambria Math" panose="02040503050406030204" pitchFamily="18" charset="0"/>
                  </a:rPr>
                  <a:t> </a:t>
                </a: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𝒏</m:t>
                        </m:r>
                      </m:sub>
                    </m:sSub>
                  </m:oMath>
                </a14:m>
                <a:r>
                  <a:rPr lang="en-TW" dirty="0"/>
                  <a:t>? </a:t>
                </a:r>
              </a:p>
            </p:txBody>
          </p:sp>
        </mc:Choice>
        <mc:Fallback xmlns="">
          <p:sp>
            <p:nvSpPr>
              <p:cNvPr id="3" name="Content Placeholder 2">
                <a:extLst>
                  <a:ext uri="{FF2B5EF4-FFF2-40B4-BE49-F238E27FC236}">
                    <a16:creationId xmlns:a16="http://schemas.microsoft.com/office/drawing/2014/main" id="{14D4F80E-C084-9B40-8525-7AEEB2901B6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72250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01B2-8AD9-994D-ADEB-486F6AB86ADC}"/>
              </a:ext>
            </a:extLst>
          </p:cNvPr>
          <p:cNvSpPr>
            <a:spLocks noGrp="1"/>
          </p:cNvSpPr>
          <p:nvPr>
            <p:ph type="title"/>
          </p:nvPr>
        </p:nvSpPr>
        <p:spPr/>
        <p:txBody>
          <a:bodyPr/>
          <a:lstStyle/>
          <a:p>
            <a:r>
              <a:rPr lang="en-TW" dirty="0"/>
              <a:t>Example of Valid Argument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3BDD1E-001F-A346-A10B-C0F3745DBDC1}"/>
                  </a:ext>
                </a:extLst>
              </p:cNvPr>
              <p:cNvSpPr>
                <a:spLocks noGrp="1"/>
              </p:cNvSpPr>
              <p:nvPr>
                <p:ph idx="1"/>
              </p:nvPr>
            </p:nvSpPr>
            <p:spPr/>
            <p:txBody>
              <a:bodyPr/>
              <a:lstStyle/>
              <a:p>
                <a:pPr marL="0" indent="0">
                  <a:buNone/>
                </a:pP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𝟏</m:t>
                        </m:r>
                      </m:sub>
                    </m:sSub>
                  </m:oMath>
                </a14:m>
                <a:r>
                  <a:rPr lang="en-TW" dirty="0"/>
                  <a:t>: If Mike is married, then his wife must be Jennifer.</a:t>
                </a:r>
              </a:p>
              <a:p>
                <a:pPr marL="0" indent="0">
                  <a:buNone/>
                </a:pP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𝟐</m:t>
                        </m:r>
                      </m:sub>
                    </m:sSub>
                  </m:oMath>
                </a14:m>
                <a:r>
                  <a:rPr lang="en-TW" dirty="0"/>
                  <a:t>: Mike got married in 2015.</a:t>
                </a:r>
              </a:p>
              <a:p>
                <a:pPr marL="0" indent="0">
                  <a:buNone/>
                </a:pPr>
                <a14:m>
                  <m:oMath xmlns:m="http://schemas.openxmlformats.org/officeDocument/2006/math">
                    <m:r>
                      <a:rPr lang="en-US" b="1" i="1" dirty="0" smtClean="0">
                        <a:latin typeface="Cambria Math" panose="02040503050406030204" pitchFamily="18" charset="0"/>
                      </a:rPr>
                      <m:t>𝑸</m:t>
                    </m:r>
                  </m:oMath>
                </a14:m>
                <a:r>
                  <a:rPr lang="en-TW" dirty="0"/>
                  <a:t>: Mike’s wife is Jennifer.</a:t>
                </a:r>
              </a:p>
              <a:p>
                <a:pPr marL="0" indent="0">
                  <a:buNone/>
                </a:pPr>
                <a:endParaRPr lang="en-TW" dirty="0"/>
              </a:p>
              <a:p>
                <a:pPr marL="0" indent="0">
                  <a:buNone/>
                </a:pPr>
                <a:r>
                  <a:rPr lang="en-TW" dirty="0"/>
                  <a:t>Here, from </a:t>
                </a: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𝟏</m:t>
                        </m:r>
                      </m:sub>
                    </m:sSub>
                  </m:oMath>
                </a14:m>
                <a:r>
                  <a:rPr lang="en-TW" dirty="0"/>
                  <a:t> and </a:t>
                </a:r>
                <a14:m>
                  <m:oMath xmlns:m="http://schemas.openxmlformats.org/officeDocument/2006/math">
                    <m:sSub>
                      <m:sSubPr>
                        <m:ctrlPr>
                          <a:rPr lang="en-TW"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𝟐</m:t>
                        </m:r>
                      </m:sub>
                    </m:sSub>
                  </m:oMath>
                </a14:m>
                <a:r>
                  <a:rPr lang="en-TW" dirty="0"/>
                  <a:t>, we can derive the conclusion </a:t>
                </a:r>
                <a14:m>
                  <m:oMath xmlns:m="http://schemas.openxmlformats.org/officeDocument/2006/math">
                    <m:r>
                      <a:rPr lang="en-US" b="1" i="1" dirty="0" smtClean="0">
                        <a:latin typeface="Cambria Math" panose="02040503050406030204" pitchFamily="18" charset="0"/>
                      </a:rPr>
                      <m:t>𝑸</m:t>
                    </m:r>
                  </m:oMath>
                </a14:m>
                <a:r>
                  <a:rPr lang="en-TW" dirty="0"/>
                  <a:t>. This is a simple example of logic derivation. Now, we will learn some derivation rules for propositional logic, so that we can deal with more complex statements.</a:t>
                </a:r>
              </a:p>
            </p:txBody>
          </p:sp>
        </mc:Choice>
        <mc:Fallback xmlns="">
          <p:sp>
            <p:nvSpPr>
              <p:cNvPr id="3" name="Content Placeholder 2">
                <a:extLst>
                  <a:ext uri="{FF2B5EF4-FFF2-40B4-BE49-F238E27FC236}">
                    <a16:creationId xmlns:a16="http://schemas.microsoft.com/office/drawing/2014/main" id="{543BDD1E-001F-A346-A10B-C0F3745DBDC1}"/>
                  </a:ext>
                </a:extLst>
              </p:cNvPr>
              <p:cNvSpPr>
                <a:spLocks noGrp="1" noRot="1" noChangeAspect="1" noMove="1" noResize="1" noEditPoints="1" noAdjustHandles="1" noChangeArrowheads="1" noChangeShapeType="1" noTextEdit="1"/>
              </p:cNvSpPr>
              <p:nvPr>
                <p:ph idx="1"/>
              </p:nvPr>
            </p:nvSpPr>
            <p:spPr>
              <a:blipFill>
                <a:blip r:embed="rId2"/>
                <a:stretch>
                  <a:fillRect l="-1206" t="-2326" r="-724"/>
                </a:stretch>
              </a:blipFill>
            </p:spPr>
            <p:txBody>
              <a:bodyPr/>
              <a:lstStyle/>
              <a:p>
                <a:r>
                  <a:rPr lang="en-TW">
                    <a:noFill/>
                  </a:rPr>
                  <a:t> </a:t>
                </a:r>
              </a:p>
            </p:txBody>
          </p:sp>
        </mc:Fallback>
      </mc:AlternateContent>
    </p:spTree>
    <p:extLst>
      <p:ext uri="{BB962C8B-B14F-4D97-AF65-F5344CB8AC3E}">
        <p14:creationId xmlns:p14="http://schemas.microsoft.com/office/powerpoint/2010/main" val="410765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DF10-B873-3349-981E-FC83ADD700F3}"/>
              </a:ext>
            </a:extLst>
          </p:cNvPr>
          <p:cNvSpPr>
            <a:spLocks noGrp="1"/>
          </p:cNvSpPr>
          <p:nvPr>
            <p:ph type="title"/>
          </p:nvPr>
        </p:nvSpPr>
        <p:spPr/>
        <p:txBody>
          <a:bodyPr/>
          <a:lstStyle/>
          <a:p>
            <a:r>
              <a:rPr lang="en-TW" dirty="0"/>
              <a:t>Derivation Rules for Propositional Logic</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218DA72-EC8F-0E41-8129-163F9E7CFAE6}"/>
                  </a:ext>
                </a:extLst>
              </p:cNvPr>
              <p:cNvGraphicFramePr>
                <a:graphicFrameLocks noGrp="1"/>
              </p:cNvGraphicFramePr>
              <p:nvPr>
                <p:ph idx="1"/>
                <p:extLst>
                  <p:ext uri="{D42A27DB-BD31-4B8C-83A1-F6EECF244321}">
                    <p14:modId xmlns:p14="http://schemas.microsoft.com/office/powerpoint/2010/main" val="2972050798"/>
                  </p:ext>
                </p:extLst>
              </p:nvPr>
            </p:nvGraphicFramePr>
            <p:xfrm>
              <a:off x="838200" y="1825625"/>
              <a:ext cx="10515597" cy="466725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318664530"/>
                        </a:ext>
                      </a:extLst>
                    </a:gridCol>
                    <a:gridCol w="3505199">
                      <a:extLst>
                        <a:ext uri="{9D8B030D-6E8A-4147-A177-3AD203B41FA5}">
                          <a16:colId xmlns:a16="http://schemas.microsoft.com/office/drawing/2014/main" val="3598382798"/>
                        </a:ext>
                      </a:extLst>
                    </a:gridCol>
                    <a:gridCol w="3505199">
                      <a:extLst>
                        <a:ext uri="{9D8B030D-6E8A-4147-A177-3AD203B41FA5}">
                          <a16:colId xmlns:a16="http://schemas.microsoft.com/office/drawing/2014/main" val="3652859580"/>
                        </a:ext>
                      </a:extLst>
                    </a:gridCol>
                  </a:tblGrid>
                  <a:tr h="666750">
                    <a:tc>
                      <a:txBody>
                        <a:bodyPr/>
                        <a:lstStyle/>
                        <a:p>
                          <a:pPr algn="ctr"/>
                          <a:r>
                            <a:rPr lang="en-TW" sz="2800" dirty="0"/>
                            <a:t>Expression</a:t>
                          </a:r>
                        </a:p>
                      </a:txBody>
                      <a:tcPr anchor="ctr"/>
                    </a:tc>
                    <a:tc>
                      <a:txBody>
                        <a:bodyPr/>
                        <a:lstStyle/>
                        <a:p>
                          <a:pPr algn="ctr"/>
                          <a:r>
                            <a:rPr lang="en-TW" sz="2800" dirty="0"/>
                            <a:t>Equivalent</a:t>
                          </a:r>
                        </a:p>
                      </a:txBody>
                      <a:tcPr anchor="ctr"/>
                    </a:tc>
                    <a:tc>
                      <a:txBody>
                        <a:bodyPr/>
                        <a:lstStyle/>
                        <a:p>
                          <a:pPr algn="ctr"/>
                          <a:r>
                            <a:rPr lang="en-TW" sz="2800" dirty="0"/>
                            <a:t>Name of the Rule</a:t>
                          </a:r>
                        </a:p>
                      </a:txBody>
                      <a:tcPr anchor="ctr"/>
                    </a:tc>
                    <a:extLst>
                      <a:ext uri="{0D108BD9-81ED-4DB2-BD59-A6C34878D82A}">
                        <a16:rowId xmlns:a16="http://schemas.microsoft.com/office/drawing/2014/main" val="1768499093"/>
                      </a:ext>
                    </a:extLst>
                  </a:tr>
                  <a:tr h="666750">
                    <a:tc>
                      <a:txBody>
                        <a:bodyPr/>
                        <a:lstStyle/>
                        <a:p>
                          <a:pPr algn="ctr"/>
                          <a:r>
                            <a:rPr lang="en-TW" sz="2400" dirty="0"/>
                            <a:t>P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 P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400" dirty="0"/>
                            <a:t>Q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P, Q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P</a:t>
                          </a:r>
                        </a:p>
                      </a:txBody>
                      <a:tcPr anchor="ctr"/>
                    </a:tc>
                    <a:tc>
                      <a:txBody>
                        <a:bodyPr/>
                        <a:lstStyle/>
                        <a:p>
                          <a:pPr algn="ctr"/>
                          <a:r>
                            <a:rPr lang="en-TW" sz="2400" dirty="0"/>
                            <a:t>Commutative (comm)</a:t>
                          </a:r>
                        </a:p>
                      </a:txBody>
                      <a:tcPr anchor="ctr"/>
                    </a:tc>
                    <a:extLst>
                      <a:ext uri="{0D108BD9-81ED-4DB2-BD59-A6C34878D82A}">
                        <a16:rowId xmlns:a16="http://schemas.microsoft.com/office/drawing/2014/main" val="4141660463"/>
                      </a:ext>
                    </a:extLst>
                  </a:tr>
                  <a:tr h="666750">
                    <a:tc>
                      <a:txBody>
                        <a:bodyPr/>
                        <a:lstStyle/>
                        <a:p>
                          <a:pPr algn="ctr"/>
                          <a:r>
                            <a:rPr lang="en-TW" sz="2400" dirty="0"/>
                            <a:t>(P</a:t>
                          </a:r>
                          <a:r>
                            <a:rPr lang="en-TW" sz="2400" baseline="0" dirty="0"/>
                            <a:t>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R,</a:t>
                          </a:r>
                          <a:r>
                            <a:rPr lang="en-TW" sz="2400" baseline="0" dirty="0"/>
                            <a:t> </a:t>
                          </a:r>
                          <a:r>
                            <a:rPr lang="en-TW" sz="2400" dirty="0"/>
                            <a:t>(P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a:t>
                          </a:r>
                          <a14:m>
                            <m:oMath xmlns:m="http://schemas.openxmlformats.org/officeDocument/2006/math">
                              <m:r>
                                <a:rPr lang="en-US" sz="2400" b="0" i="0" smtClean="0">
                                  <a:latin typeface="Cambria Math" panose="02040503050406030204" pitchFamily="18" charset="0"/>
                                  <a:ea typeface="Cambria Math" panose="02040503050406030204" pitchFamily="18" charset="0"/>
                                </a:rPr>
                                <m:t> </m:t>
                              </m:r>
                              <m:r>
                                <a:rPr lang="en-TW" sz="2400" i="1" smtClean="0">
                                  <a:latin typeface="Cambria Math" panose="02040503050406030204" pitchFamily="18" charset="0"/>
                                  <a:ea typeface="Cambria Math" panose="02040503050406030204" pitchFamily="18" charset="0"/>
                                </a:rPr>
                                <m:t>⋀</m:t>
                              </m:r>
                            </m:oMath>
                          </a14:m>
                          <a:r>
                            <a:rPr lang="en-TW" sz="2400" dirty="0"/>
                            <a:t> 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400" dirty="0"/>
                            <a:t>P</a:t>
                          </a:r>
                          <a:r>
                            <a:rPr lang="en-TW" sz="2400" baseline="0" dirty="0"/>
                            <a:t>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R) ,</a:t>
                          </a:r>
                          <a:r>
                            <a:rPr lang="en-TW" sz="2400" baseline="0" dirty="0"/>
                            <a:t> </a:t>
                          </a:r>
                          <a:r>
                            <a:rPr lang="en-TW" sz="2400" dirty="0"/>
                            <a:t>P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a:t>
                          </a:r>
                          <a14:m>
                            <m:oMath xmlns:m="http://schemas.openxmlformats.org/officeDocument/2006/math">
                              <m:r>
                                <a:rPr lang="en-US" sz="2400" b="0" i="0" smtClean="0">
                                  <a:latin typeface="Cambria Math" panose="02040503050406030204" pitchFamily="18" charset="0"/>
                                  <a:ea typeface="Cambria Math" panose="02040503050406030204" pitchFamily="18" charset="0"/>
                                </a:rPr>
                                <m:t> </m:t>
                              </m:r>
                              <m:r>
                                <a:rPr lang="en-TW" sz="2400" i="1" smtClean="0">
                                  <a:latin typeface="Cambria Math" panose="02040503050406030204" pitchFamily="18" charset="0"/>
                                  <a:ea typeface="Cambria Math" panose="02040503050406030204" pitchFamily="18" charset="0"/>
                                </a:rPr>
                                <m:t>⋀</m:t>
                              </m:r>
                            </m:oMath>
                          </a14:m>
                          <a:r>
                            <a:rPr lang="en-TW" sz="2400" dirty="0"/>
                            <a:t> R)</a:t>
                          </a:r>
                        </a:p>
                      </a:txBody>
                      <a:tcPr anchor="ctr"/>
                    </a:tc>
                    <a:tc>
                      <a:txBody>
                        <a:bodyPr/>
                        <a:lstStyle/>
                        <a:p>
                          <a:pPr algn="ctr"/>
                          <a:r>
                            <a:rPr lang="en-TW" sz="2400" dirty="0"/>
                            <a:t>Associative (ass)</a:t>
                          </a:r>
                        </a:p>
                      </a:txBody>
                      <a:tcPr anchor="ctr"/>
                    </a:tc>
                    <a:extLst>
                      <a:ext uri="{0D108BD9-81ED-4DB2-BD59-A6C34878D82A}">
                        <a16:rowId xmlns:a16="http://schemas.microsoft.com/office/drawing/2014/main" val="1737854319"/>
                      </a:ext>
                    </a:extLst>
                  </a:tr>
                  <a:tr h="666750">
                    <a:tc>
                      <a:txBody>
                        <a:bodyPr/>
                        <a:lstStyle/>
                        <a:p>
                          <a:pPr algn="ctr"/>
                          <a:r>
                            <a:rPr lang="en-TW" sz="2400" dirty="0"/>
                            <a:t>(P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 (P</a:t>
                          </a:r>
                          <a14:m>
                            <m:oMath xmlns:m="http://schemas.openxmlformats.org/officeDocument/2006/math">
                              <m:r>
                                <a:rPr lang="en-US" sz="2400" b="0" i="0" smtClean="0">
                                  <a:latin typeface="Cambria Math" panose="02040503050406030204" pitchFamily="18" charset="0"/>
                                  <a:ea typeface="Cambria Math" panose="02040503050406030204" pitchFamily="18" charset="0"/>
                                </a:rPr>
                                <m:t> </m:t>
                              </m:r>
                              <m:r>
                                <a:rPr lang="en-TW" sz="2400" i="1" smtClean="0">
                                  <a:latin typeface="Cambria Math" panose="02040503050406030204" pitchFamily="18" charset="0"/>
                                  <a:ea typeface="Cambria Math" panose="02040503050406030204" pitchFamily="18" charset="0"/>
                                </a:rPr>
                                <m:t>⋀</m:t>
                              </m:r>
                            </m:oMath>
                          </a14:m>
                          <a:r>
                            <a:rPr lang="en-TW" sz="2400" dirty="0"/>
                            <a:t> Q)’</a:t>
                          </a:r>
                        </a:p>
                      </a:txBody>
                      <a:tcPr anchor="ctr"/>
                    </a:tc>
                    <a:tc>
                      <a:txBody>
                        <a:bodyPr/>
                        <a:lstStyle/>
                        <a:p>
                          <a:pPr algn="ctr"/>
                          <a:r>
                            <a:rPr lang="en-TW" sz="2400" dirty="0"/>
                            <a:t>P’</a:t>
                          </a:r>
                          <a:r>
                            <a:rPr lang="en-TW" sz="2400" dirty="0">
                              <a:ea typeface="Cambria Math" panose="02040503050406030204" pitchFamily="18" charset="0"/>
                            </a:rPr>
                            <a:t>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 P’</a:t>
                          </a:r>
                          <a:r>
                            <a:rPr lang="en-TW" sz="2400" baseline="0" dirty="0"/>
                            <a:t>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a:t>
                          </a:r>
                        </a:p>
                      </a:txBody>
                      <a:tcPr anchor="ctr"/>
                    </a:tc>
                    <a:tc>
                      <a:txBody>
                        <a:bodyPr/>
                        <a:lstStyle/>
                        <a:p>
                          <a:pPr algn="ctr"/>
                          <a:r>
                            <a:rPr lang="en-TW" sz="2400" dirty="0"/>
                            <a:t>De Morgan’s Laws</a:t>
                          </a:r>
                        </a:p>
                      </a:txBody>
                      <a:tcPr anchor="ctr"/>
                    </a:tc>
                    <a:extLst>
                      <a:ext uri="{0D108BD9-81ED-4DB2-BD59-A6C34878D82A}">
                        <a16:rowId xmlns:a16="http://schemas.microsoft.com/office/drawing/2014/main" val="692550856"/>
                      </a:ext>
                    </a:extLst>
                  </a:tr>
                  <a:tr h="666750">
                    <a:tc>
                      <a:txBody>
                        <a:bodyPr/>
                        <a:lstStyle/>
                        <a:p>
                          <a:pPr algn="ctr"/>
                          <a:r>
                            <a:rPr lang="en-TW" sz="2400" dirty="0"/>
                            <a:t>P </a:t>
                          </a:r>
                          <a14:m>
                            <m:oMath xmlns:m="http://schemas.openxmlformats.org/officeDocument/2006/math">
                              <m:r>
                                <a:rPr lang="en-TW" sz="2400" i="1" dirty="0" smtClean="0">
                                  <a:latin typeface="Cambria Math" panose="02040503050406030204" pitchFamily="18" charset="0"/>
                                  <a:ea typeface="Cambria Math" panose="02040503050406030204" pitchFamily="18" charset="0"/>
                                </a:rPr>
                                <m:t>→</m:t>
                              </m:r>
                            </m:oMath>
                          </a14:m>
                          <a:r>
                            <a:rPr lang="en-TW" sz="2400" dirty="0"/>
                            <a:t> Q</a:t>
                          </a:r>
                        </a:p>
                      </a:txBody>
                      <a:tcPr anchor="ctr"/>
                    </a:tc>
                    <a:tc>
                      <a:txBody>
                        <a:bodyPr/>
                        <a:lstStyle/>
                        <a:p>
                          <a:pPr algn="ctr"/>
                          <a:r>
                            <a:rPr lang="en-TW" sz="2400" dirty="0"/>
                            <a:t>P’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a:t>
                          </a:r>
                        </a:p>
                      </a:txBody>
                      <a:tcPr anchor="ctr"/>
                    </a:tc>
                    <a:tc>
                      <a:txBody>
                        <a:bodyPr/>
                        <a:lstStyle/>
                        <a:p>
                          <a:pPr algn="ctr"/>
                          <a:r>
                            <a:rPr lang="en-TW" sz="2400" dirty="0"/>
                            <a:t>Implication (imp)</a:t>
                          </a:r>
                        </a:p>
                      </a:txBody>
                      <a:tcPr anchor="ctr"/>
                    </a:tc>
                    <a:extLst>
                      <a:ext uri="{0D108BD9-81ED-4DB2-BD59-A6C34878D82A}">
                        <a16:rowId xmlns:a16="http://schemas.microsoft.com/office/drawing/2014/main" val="2428781019"/>
                      </a:ext>
                    </a:extLst>
                  </a:tr>
                  <a:tr h="666750">
                    <a:tc>
                      <a:txBody>
                        <a:bodyPr/>
                        <a:lstStyle/>
                        <a:p>
                          <a:pPr algn="ctr"/>
                          <a:r>
                            <a:rPr lang="en-TW" sz="2400" dirty="0"/>
                            <a:t>P</a:t>
                          </a:r>
                        </a:p>
                      </a:txBody>
                      <a:tcPr anchor="ctr"/>
                    </a:tc>
                    <a:tc>
                      <a:txBody>
                        <a:bodyPr/>
                        <a:lstStyle/>
                        <a:p>
                          <a:pPr algn="ctr"/>
                          <a:r>
                            <a:rPr lang="en-TW" sz="2400" dirty="0"/>
                            <a:t>(P’)’</a:t>
                          </a:r>
                        </a:p>
                      </a:txBody>
                      <a:tcPr anchor="ctr"/>
                    </a:tc>
                    <a:tc>
                      <a:txBody>
                        <a:bodyPr/>
                        <a:lstStyle/>
                        <a:p>
                          <a:pPr algn="ctr"/>
                          <a:r>
                            <a:rPr lang="en-TW" sz="2400" dirty="0"/>
                            <a:t>Double Negation (dn)</a:t>
                          </a:r>
                        </a:p>
                      </a:txBody>
                      <a:tcPr anchor="ctr"/>
                    </a:tc>
                    <a:extLst>
                      <a:ext uri="{0D108BD9-81ED-4DB2-BD59-A6C34878D82A}">
                        <a16:rowId xmlns:a16="http://schemas.microsoft.com/office/drawing/2014/main" val="847416472"/>
                      </a:ext>
                    </a:extLst>
                  </a:tr>
                  <a:tr h="666750">
                    <a:tc>
                      <a:txBody>
                        <a:bodyPr/>
                        <a:lstStyle/>
                        <a:p>
                          <a:pPr algn="ctr"/>
                          <a:r>
                            <a:rPr lang="en-TW" sz="2400" dirty="0"/>
                            <a:t>P </a:t>
                          </a:r>
                          <a14:m>
                            <m:oMath xmlns:m="http://schemas.openxmlformats.org/officeDocument/2006/math">
                              <m:r>
                                <a:rPr lang="en-TW" sz="2400" i="1" dirty="0" smtClean="0">
                                  <a:latin typeface="Cambria Math" panose="02040503050406030204" pitchFamily="18" charset="0"/>
                                  <a:ea typeface="Cambria Math" panose="02040503050406030204" pitchFamily="18" charset="0"/>
                                </a:rPr>
                                <m:t>↔</m:t>
                              </m:r>
                            </m:oMath>
                          </a14:m>
                          <a:r>
                            <a:rPr lang="en-TW" sz="2400" dirty="0"/>
                            <a:t> Q</a:t>
                          </a:r>
                        </a:p>
                      </a:txBody>
                      <a:tcPr anchor="ctr"/>
                    </a:tc>
                    <a:tc>
                      <a:txBody>
                        <a:bodyPr/>
                        <a:lstStyle/>
                        <a:p>
                          <a:pPr algn="ctr"/>
                          <a:r>
                            <a:rPr lang="en-TW" sz="2400" dirty="0"/>
                            <a:t>P</a:t>
                          </a:r>
                          <a14:m>
                            <m:oMath xmlns:m="http://schemas.openxmlformats.org/officeDocument/2006/math">
                              <m:r>
                                <a:rPr lang="en-US" sz="2400" b="0" i="0" dirty="0" smtClean="0">
                                  <a:latin typeface="Cambria Math" panose="02040503050406030204" pitchFamily="18" charset="0"/>
                                  <a:ea typeface="Cambria Math" panose="02040503050406030204" pitchFamily="18" charset="0"/>
                                </a:rPr>
                                <m:t> </m:t>
                              </m:r>
                              <m:r>
                                <a:rPr lang="en-TW" sz="2400" i="1" dirty="0" smtClean="0">
                                  <a:latin typeface="Cambria Math" panose="02040503050406030204" pitchFamily="18" charset="0"/>
                                  <a:ea typeface="Cambria Math" panose="02040503050406030204" pitchFamily="18" charset="0"/>
                                </a:rPr>
                                <m:t>→</m:t>
                              </m:r>
                            </m:oMath>
                          </a14:m>
                          <a:r>
                            <a:rPr lang="en-TW" sz="2400" dirty="0"/>
                            <a:t> Q </a:t>
                          </a:r>
                          <a14:m>
                            <m:oMath xmlns:m="http://schemas.openxmlformats.org/officeDocument/2006/math">
                              <m:r>
                                <a:rPr lang="en-TW" sz="2400" i="1" smtClean="0">
                                  <a:latin typeface="Cambria Math" panose="02040503050406030204" pitchFamily="18" charset="0"/>
                                  <a:ea typeface="Cambria Math" panose="02040503050406030204" pitchFamily="18" charset="0"/>
                                </a:rPr>
                                <m:t>⋀</m:t>
                              </m:r>
                            </m:oMath>
                          </a14:m>
                          <a:r>
                            <a:rPr lang="en-TW" sz="2400" dirty="0"/>
                            <a:t> Q</a:t>
                          </a:r>
                          <a14:m>
                            <m:oMath xmlns:m="http://schemas.openxmlformats.org/officeDocument/2006/math">
                              <m:r>
                                <a:rPr lang="en-US" sz="2400" b="0" i="0" dirty="0" smtClean="0">
                                  <a:latin typeface="Cambria Math" panose="02040503050406030204" pitchFamily="18" charset="0"/>
                                  <a:ea typeface="Cambria Math" panose="02040503050406030204" pitchFamily="18" charset="0"/>
                                </a:rPr>
                                <m:t> </m:t>
                              </m:r>
                              <m:r>
                                <a:rPr lang="en-TW" sz="2400" i="1" dirty="0" smtClean="0">
                                  <a:latin typeface="Cambria Math" panose="02040503050406030204" pitchFamily="18" charset="0"/>
                                  <a:ea typeface="Cambria Math" panose="02040503050406030204" pitchFamily="18" charset="0"/>
                                </a:rPr>
                                <m:t>→</m:t>
                              </m:r>
                            </m:oMath>
                          </a14:m>
                          <a:r>
                            <a:rPr lang="en-TW" sz="2400" dirty="0"/>
                            <a:t> 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400" dirty="0"/>
                            <a:t>Equivalence (equ)</a:t>
                          </a:r>
                        </a:p>
                      </a:txBody>
                      <a:tcPr anchor="ctr"/>
                    </a:tc>
                    <a:extLst>
                      <a:ext uri="{0D108BD9-81ED-4DB2-BD59-A6C34878D82A}">
                        <a16:rowId xmlns:a16="http://schemas.microsoft.com/office/drawing/2014/main" val="276495795"/>
                      </a:ext>
                    </a:extLst>
                  </a:tr>
                </a:tbl>
              </a:graphicData>
            </a:graphic>
          </p:graphicFrame>
        </mc:Choice>
        <mc:Fallback xmlns="">
          <p:graphicFrame>
            <p:nvGraphicFramePr>
              <p:cNvPr id="4" name="Table 4">
                <a:extLst>
                  <a:ext uri="{FF2B5EF4-FFF2-40B4-BE49-F238E27FC236}">
                    <a16:creationId xmlns:a16="http://schemas.microsoft.com/office/drawing/2014/main" id="{B218DA72-EC8F-0E41-8129-163F9E7CFAE6}"/>
                  </a:ext>
                </a:extLst>
              </p:cNvPr>
              <p:cNvGraphicFramePr>
                <a:graphicFrameLocks noGrp="1"/>
              </p:cNvGraphicFramePr>
              <p:nvPr>
                <p:ph idx="1"/>
                <p:extLst>
                  <p:ext uri="{D42A27DB-BD31-4B8C-83A1-F6EECF244321}">
                    <p14:modId xmlns:p14="http://schemas.microsoft.com/office/powerpoint/2010/main" val="2972050798"/>
                  </p:ext>
                </p:extLst>
              </p:nvPr>
            </p:nvGraphicFramePr>
            <p:xfrm>
              <a:off x="838200" y="1825625"/>
              <a:ext cx="10515597" cy="466725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318664530"/>
                        </a:ext>
                      </a:extLst>
                    </a:gridCol>
                    <a:gridCol w="3505199">
                      <a:extLst>
                        <a:ext uri="{9D8B030D-6E8A-4147-A177-3AD203B41FA5}">
                          <a16:colId xmlns:a16="http://schemas.microsoft.com/office/drawing/2014/main" val="3598382798"/>
                        </a:ext>
                      </a:extLst>
                    </a:gridCol>
                    <a:gridCol w="3505199">
                      <a:extLst>
                        <a:ext uri="{9D8B030D-6E8A-4147-A177-3AD203B41FA5}">
                          <a16:colId xmlns:a16="http://schemas.microsoft.com/office/drawing/2014/main" val="3652859580"/>
                        </a:ext>
                      </a:extLst>
                    </a:gridCol>
                  </a:tblGrid>
                  <a:tr h="666750">
                    <a:tc>
                      <a:txBody>
                        <a:bodyPr/>
                        <a:lstStyle/>
                        <a:p>
                          <a:pPr algn="ctr"/>
                          <a:r>
                            <a:rPr lang="en-TW" sz="2800" dirty="0"/>
                            <a:t>Expression</a:t>
                          </a:r>
                        </a:p>
                      </a:txBody>
                      <a:tcPr anchor="ctr"/>
                    </a:tc>
                    <a:tc>
                      <a:txBody>
                        <a:bodyPr/>
                        <a:lstStyle/>
                        <a:p>
                          <a:pPr algn="ctr"/>
                          <a:r>
                            <a:rPr lang="en-TW" sz="2800" dirty="0"/>
                            <a:t>Equivalent</a:t>
                          </a:r>
                        </a:p>
                      </a:txBody>
                      <a:tcPr anchor="ctr"/>
                    </a:tc>
                    <a:tc>
                      <a:txBody>
                        <a:bodyPr/>
                        <a:lstStyle/>
                        <a:p>
                          <a:pPr algn="ctr"/>
                          <a:r>
                            <a:rPr lang="en-TW" sz="2800" dirty="0"/>
                            <a:t>Name of the Rule</a:t>
                          </a:r>
                        </a:p>
                      </a:txBody>
                      <a:tcPr anchor="ctr"/>
                    </a:tc>
                    <a:extLst>
                      <a:ext uri="{0D108BD9-81ED-4DB2-BD59-A6C34878D82A}">
                        <a16:rowId xmlns:a16="http://schemas.microsoft.com/office/drawing/2014/main" val="1768499093"/>
                      </a:ext>
                    </a:extLst>
                  </a:tr>
                  <a:tr h="666750">
                    <a:tc>
                      <a:txBody>
                        <a:bodyPr/>
                        <a:lstStyle/>
                        <a:p>
                          <a:endParaRPr lang="en-TW"/>
                        </a:p>
                      </a:txBody>
                      <a:tcPr anchor="ctr">
                        <a:blipFill>
                          <a:blip r:embed="rId3"/>
                          <a:stretch>
                            <a:fillRect l="-362" t="-101923" r="-201087" b="-513462"/>
                          </a:stretch>
                        </a:blipFill>
                      </a:tcPr>
                    </a:tc>
                    <a:tc>
                      <a:txBody>
                        <a:bodyPr/>
                        <a:lstStyle/>
                        <a:p>
                          <a:endParaRPr lang="en-TW"/>
                        </a:p>
                      </a:txBody>
                      <a:tcPr anchor="ctr">
                        <a:blipFill>
                          <a:blip r:embed="rId3"/>
                          <a:stretch>
                            <a:fillRect l="-100362" t="-101923" r="-101087" b="-513462"/>
                          </a:stretch>
                        </a:blipFill>
                      </a:tcPr>
                    </a:tc>
                    <a:tc>
                      <a:txBody>
                        <a:bodyPr/>
                        <a:lstStyle/>
                        <a:p>
                          <a:pPr algn="ctr"/>
                          <a:r>
                            <a:rPr lang="en-TW" sz="2400" dirty="0"/>
                            <a:t>Commutative (comm)</a:t>
                          </a:r>
                        </a:p>
                      </a:txBody>
                      <a:tcPr anchor="ctr"/>
                    </a:tc>
                    <a:extLst>
                      <a:ext uri="{0D108BD9-81ED-4DB2-BD59-A6C34878D82A}">
                        <a16:rowId xmlns:a16="http://schemas.microsoft.com/office/drawing/2014/main" val="4141660463"/>
                      </a:ext>
                    </a:extLst>
                  </a:tr>
                  <a:tr h="666750">
                    <a:tc>
                      <a:txBody>
                        <a:bodyPr/>
                        <a:lstStyle/>
                        <a:p>
                          <a:endParaRPr lang="en-TW"/>
                        </a:p>
                      </a:txBody>
                      <a:tcPr anchor="ctr">
                        <a:blipFill>
                          <a:blip r:embed="rId3"/>
                          <a:stretch>
                            <a:fillRect l="-362" t="-198113" r="-201087" b="-403774"/>
                          </a:stretch>
                        </a:blipFill>
                      </a:tcPr>
                    </a:tc>
                    <a:tc>
                      <a:txBody>
                        <a:bodyPr/>
                        <a:lstStyle/>
                        <a:p>
                          <a:endParaRPr lang="en-TW"/>
                        </a:p>
                      </a:txBody>
                      <a:tcPr anchor="ctr">
                        <a:blipFill>
                          <a:blip r:embed="rId3"/>
                          <a:stretch>
                            <a:fillRect l="-100362" t="-198113" r="-101087" b="-403774"/>
                          </a:stretch>
                        </a:blipFill>
                      </a:tcPr>
                    </a:tc>
                    <a:tc>
                      <a:txBody>
                        <a:bodyPr/>
                        <a:lstStyle/>
                        <a:p>
                          <a:pPr algn="ctr"/>
                          <a:r>
                            <a:rPr lang="en-TW" sz="2400" dirty="0"/>
                            <a:t>Associative (ass)</a:t>
                          </a:r>
                        </a:p>
                      </a:txBody>
                      <a:tcPr anchor="ctr"/>
                    </a:tc>
                    <a:extLst>
                      <a:ext uri="{0D108BD9-81ED-4DB2-BD59-A6C34878D82A}">
                        <a16:rowId xmlns:a16="http://schemas.microsoft.com/office/drawing/2014/main" val="1737854319"/>
                      </a:ext>
                    </a:extLst>
                  </a:tr>
                  <a:tr h="666750">
                    <a:tc>
                      <a:txBody>
                        <a:bodyPr/>
                        <a:lstStyle/>
                        <a:p>
                          <a:endParaRPr lang="en-TW"/>
                        </a:p>
                      </a:txBody>
                      <a:tcPr anchor="ctr">
                        <a:blipFill>
                          <a:blip r:embed="rId3"/>
                          <a:stretch>
                            <a:fillRect l="-362" t="-298113" r="-201087" b="-303774"/>
                          </a:stretch>
                        </a:blipFill>
                      </a:tcPr>
                    </a:tc>
                    <a:tc>
                      <a:txBody>
                        <a:bodyPr/>
                        <a:lstStyle/>
                        <a:p>
                          <a:endParaRPr lang="en-TW"/>
                        </a:p>
                      </a:txBody>
                      <a:tcPr anchor="ctr">
                        <a:blipFill>
                          <a:blip r:embed="rId3"/>
                          <a:stretch>
                            <a:fillRect l="-100362" t="-298113" r="-101087" b="-303774"/>
                          </a:stretch>
                        </a:blipFill>
                      </a:tcPr>
                    </a:tc>
                    <a:tc>
                      <a:txBody>
                        <a:bodyPr/>
                        <a:lstStyle/>
                        <a:p>
                          <a:pPr algn="ctr"/>
                          <a:r>
                            <a:rPr lang="en-TW" sz="2400" dirty="0"/>
                            <a:t>De Morgan’s Laws</a:t>
                          </a:r>
                        </a:p>
                      </a:txBody>
                      <a:tcPr anchor="ctr"/>
                    </a:tc>
                    <a:extLst>
                      <a:ext uri="{0D108BD9-81ED-4DB2-BD59-A6C34878D82A}">
                        <a16:rowId xmlns:a16="http://schemas.microsoft.com/office/drawing/2014/main" val="692550856"/>
                      </a:ext>
                    </a:extLst>
                  </a:tr>
                  <a:tr h="666750">
                    <a:tc>
                      <a:txBody>
                        <a:bodyPr/>
                        <a:lstStyle/>
                        <a:p>
                          <a:endParaRPr lang="en-TW"/>
                        </a:p>
                      </a:txBody>
                      <a:tcPr anchor="ctr">
                        <a:blipFill>
                          <a:blip r:embed="rId3"/>
                          <a:stretch>
                            <a:fillRect l="-362" t="-398113" r="-201087" b="-203774"/>
                          </a:stretch>
                        </a:blipFill>
                      </a:tcPr>
                    </a:tc>
                    <a:tc>
                      <a:txBody>
                        <a:bodyPr/>
                        <a:lstStyle/>
                        <a:p>
                          <a:endParaRPr lang="en-TW"/>
                        </a:p>
                      </a:txBody>
                      <a:tcPr anchor="ctr">
                        <a:blipFill>
                          <a:blip r:embed="rId3"/>
                          <a:stretch>
                            <a:fillRect l="-100362" t="-398113" r="-101087" b="-203774"/>
                          </a:stretch>
                        </a:blipFill>
                      </a:tcPr>
                    </a:tc>
                    <a:tc>
                      <a:txBody>
                        <a:bodyPr/>
                        <a:lstStyle/>
                        <a:p>
                          <a:pPr algn="ctr"/>
                          <a:r>
                            <a:rPr lang="en-TW" sz="2400" dirty="0"/>
                            <a:t>Implication (imp)</a:t>
                          </a:r>
                        </a:p>
                      </a:txBody>
                      <a:tcPr anchor="ctr"/>
                    </a:tc>
                    <a:extLst>
                      <a:ext uri="{0D108BD9-81ED-4DB2-BD59-A6C34878D82A}">
                        <a16:rowId xmlns:a16="http://schemas.microsoft.com/office/drawing/2014/main" val="2428781019"/>
                      </a:ext>
                    </a:extLst>
                  </a:tr>
                  <a:tr h="666750">
                    <a:tc>
                      <a:txBody>
                        <a:bodyPr/>
                        <a:lstStyle/>
                        <a:p>
                          <a:pPr algn="ctr"/>
                          <a:r>
                            <a:rPr lang="en-TW" sz="2400" dirty="0"/>
                            <a:t>P</a:t>
                          </a:r>
                        </a:p>
                      </a:txBody>
                      <a:tcPr anchor="ctr"/>
                    </a:tc>
                    <a:tc>
                      <a:txBody>
                        <a:bodyPr/>
                        <a:lstStyle/>
                        <a:p>
                          <a:pPr algn="ctr"/>
                          <a:r>
                            <a:rPr lang="en-TW" sz="2400" dirty="0"/>
                            <a:t>(P’)’</a:t>
                          </a:r>
                        </a:p>
                      </a:txBody>
                      <a:tcPr anchor="ctr"/>
                    </a:tc>
                    <a:tc>
                      <a:txBody>
                        <a:bodyPr/>
                        <a:lstStyle/>
                        <a:p>
                          <a:pPr algn="ctr"/>
                          <a:r>
                            <a:rPr lang="en-TW" sz="2400" dirty="0"/>
                            <a:t>Double Negation (dn)</a:t>
                          </a:r>
                        </a:p>
                      </a:txBody>
                      <a:tcPr anchor="ctr"/>
                    </a:tc>
                    <a:extLst>
                      <a:ext uri="{0D108BD9-81ED-4DB2-BD59-A6C34878D82A}">
                        <a16:rowId xmlns:a16="http://schemas.microsoft.com/office/drawing/2014/main" val="847416472"/>
                      </a:ext>
                    </a:extLst>
                  </a:tr>
                  <a:tr h="666750">
                    <a:tc>
                      <a:txBody>
                        <a:bodyPr/>
                        <a:lstStyle/>
                        <a:p>
                          <a:endParaRPr lang="en-TW"/>
                        </a:p>
                      </a:txBody>
                      <a:tcPr anchor="ctr">
                        <a:blipFill>
                          <a:blip r:embed="rId3"/>
                          <a:stretch>
                            <a:fillRect l="-362" t="-596226" r="-201087" b="-5660"/>
                          </a:stretch>
                        </a:blipFill>
                      </a:tcPr>
                    </a:tc>
                    <a:tc>
                      <a:txBody>
                        <a:bodyPr/>
                        <a:lstStyle/>
                        <a:p>
                          <a:endParaRPr lang="en-TW"/>
                        </a:p>
                      </a:txBody>
                      <a:tcPr anchor="ctr">
                        <a:blipFill>
                          <a:blip r:embed="rId3"/>
                          <a:stretch>
                            <a:fillRect l="-100362" t="-596226" r="-101087" b="-566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400" dirty="0"/>
                            <a:t>Equivalence (equ)</a:t>
                          </a:r>
                        </a:p>
                      </a:txBody>
                      <a:tcPr anchor="ctr"/>
                    </a:tc>
                    <a:extLst>
                      <a:ext uri="{0D108BD9-81ED-4DB2-BD59-A6C34878D82A}">
                        <a16:rowId xmlns:a16="http://schemas.microsoft.com/office/drawing/2014/main" val="276495795"/>
                      </a:ext>
                    </a:extLst>
                  </a:tr>
                </a:tbl>
              </a:graphicData>
            </a:graphic>
          </p:graphicFrame>
        </mc:Fallback>
      </mc:AlternateContent>
    </p:spTree>
    <p:extLst>
      <p:ext uri="{BB962C8B-B14F-4D97-AF65-F5344CB8AC3E}">
        <p14:creationId xmlns:p14="http://schemas.microsoft.com/office/powerpoint/2010/main" val="84677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A2D3-3FCD-B84F-B63E-090702A06011}"/>
              </a:ext>
            </a:extLst>
          </p:cNvPr>
          <p:cNvSpPr>
            <a:spLocks noGrp="1"/>
          </p:cNvSpPr>
          <p:nvPr>
            <p:ph type="title"/>
          </p:nvPr>
        </p:nvSpPr>
        <p:spPr/>
        <p:txBody>
          <a:bodyPr/>
          <a:lstStyle/>
          <a:p>
            <a:r>
              <a:rPr lang="en-TW" dirty="0"/>
              <a:t>Notes of Chapter 1</a:t>
            </a:r>
          </a:p>
        </p:txBody>
      </p:sp>
      <p:sp>
        <p:nvSpPr>
          <p:cNvPr id="3" name="Content Placeholder 2">
            <a:extLst>
              <a:ext uri="{FF2B5EF4-FFF2-40B4-BE49-F238E27FC236}">
                <a16:creationId xmlns:a16="http://schemas.microsoft.com/office/drawing/2014/main" id="{FBEDA6CA-05D3-EB49-B356-A1CFC0DC39A6}"/>
              </a:ext>
            </a:extLst>
          </p:cNvPr>
          <p:cNvSpPr>
            <a:spLocks noGrp="1"/>
          </p:cNvSpPr>
          <p:nvPr>
            <p:ph idx="1"/>
          </p:nvPr>
        </p:nvSpPr>
        <p:spPr/>
        <p:txBody>
          <a:bodyPr/>
          <a:lstStyle/>
          <a:p>
            <a:r>
              <a:rPr lang="en-US" dirty="0"/>
              <a:t>Chapter 8 is based on chapter 1, where we will learn </a:t>
            </a:r>
            <a:r>
              <a:rPr lang="en-US" dirty="0" err="1"/>
              <a:t>boolean</a:t>
            </a:r>
            <a:r>
              <a:rPr lang="en-US" dirty="0"/>
              <a:t> algebra and circuits design. Therefore, do not jump to chapter 8 before finishing chapter 1.</a:t>
            </a:r>
          </a:p>
          <a:p>
            <a:r>
              <a:rPr lang="en-US" dirty="0"/>
              <a:t>Programming is all about logic. Therefore, chapter 1 is the foundation of programming and computer science.</a:t>
            </a:r>
            <a:endParaRPr lang="en-TW" dirty="0"/>
          </a:p>
        </p:txBody>
      </p:sp>
    </p:spTree>
    <p:extLst>
      <p:ext uri="{BB962C8B-B14F-4D97-AF65-F5344CB8AC3E}">
        <p14:creationId xmlns:p14="http://schemas.microsoft.com/office/powerpoint/2010/main" val="94304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BD46-E448-704E-B45A-EC7661E01560}"/>
              </a:ext>
            </a:extLst>
          </p:cNvPr>
          <p:cNvSpPr>
            <a:spLocks noGrp="1"/>
          </p:cNvSpPr>
          <p:nvPr>
            <p:ph type="title"/>
          </p:nvPr>
        </p:nvSpPr>
        <p:spPr/>
        <p:txBody>
          <a:bodyPr/>
          <a:lstStyle/>
          <a:p>
            <a:r>
              <a:rPr lang="en-TW" dirty="0"/>
              <a:t>Example 1-2-1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A00C78-EFBC-E548-B826-DF3F6EFCA7D2}"/>
                  </a:ext>
                </a:extLst>
              </p:cNvPr>
              <p:cNvSpPr>
                <a:spLocks noGrp="1"/>
              </p:cNvSpPr>
              <p:nvPr>
                <p:ph idx="1"/>
              </p:nvPr>
            </p:nvSpPr>
            <p:spPr/>
            <p:txBody>
              <a:bodyPr/>
              <a:lstStyle/>
              <a:p>
                <a:pPr marL="0" indent="0">
                  <a:buNone/>
                </a:pPr>
                <a:r>
                  <a:rPr lang="en-TW" dirty="0"/>
                  <a:t>Supposed that one argument can be symbolized as </a:t>
                </a:r>
              </a:p>
              <a:p>
                <a:pPr marL="0" indent="0" algn="ctr">
                  <a:buNone/>
                </a:pPr>
                <a:r>
                  <a:rPr lang="en-TW" b="1" dirty="0"/>
                  <a:t>(A’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B’) </a:t>
                </a:r>
                <a14:m>
                  <m:oMath xmlns:m="http://schemas.openxmlformats.org/officeDocument/2006/math">
                    <m:r>
                      <a:rPr lang="en-TW" b="1" i="1" smtClean="0">
                        <a:latin typeface="Cambria Math" panose="02040503050406030204" pitchFamily="18" charset="0"/>
                        <a:ea typeface="Cambria Math" panose="02040503050406030204" pitchFamily="18" charset="0"/>
                      </a:rPr>
                      <m:t>⋁</m:t>
                    </m:r>
                  </m:oMath>
                </a14:m>
                <a:r>
                  <a:rPr lang="en-TW" b="1" dirty="0"/>
                  <a:t> C</a:t>
                </a:r>
              </a:p>
              <a:p>
                <a:pPr marL="0" indent="0">
                  <a:buNone/>
                </a:pPr>
                <a:r>
                  <a:rPr lang="en-TW" dirty="0"/>
                  <a:t>Then, find the original argument by using the derivation rule for propositional logic.</a:t>
                </a:r>
              </a:p>
            </p:txBody>
          </p:sp>
        </mc:Choice>
        <mc:Fallback xmlns="">
          <p:sp>
            <p:nvSpPr>
              <p:cNvPr id="3" name="Content Placeholder 2">
                <a:extLst>
                  <a:ext uri="{FF2B5EF4-FFF2-40B4-BE49-F238E27FC236}">
                    <a16:creationId xmlns:a16="http://schemas.microsoft.com/office/drawing/2014/main" id="{ACA00C78-EFBC-E548-B826-DF3F6EFCA7D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977256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DA80-98F7-584C-9952-B7BD46174D39}"/>
              </a:ext>
            </a:extLst>
          </p:cNvPr>
          <p:cNvSpPr>
            <a:spLocks noGrp="1"/>
          </p:cNvSpPr>
          <p:nvPr>
            <p:ph type="title"/>
          </p:nvPr>
        </p:nvSpPr>
        <p:spPr/>
        <p:txBody>
          <a:bodyPr/>
          <a:lstStyle/>
          <a:p>
            <a:r>
              <a:rPr lang="en-TW" dirty="0"/>
              <a:t>Derivation Rules for Propositional Logic</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81BC508-A6EA-8D43-8513-5C07A112B689}"/>
                  </a:ext>
                </a:extLst>
              </p:cNvPr>
              <p:cNvGraphicFramePr>
                <a:graphicFrameLocks noGrp="1"/>
              </p:cNvGraphicFramePr>
              <p:nvPr>
                <p:ph idx="1"/>
                <p:extLst>
                  <p:ext uri="{D42A27DB-BD31-4B8C-83A1-F6EECF244321}">
                    <p14:modId xmlns:p14="http://schemas.microsoft.com/office/powerpoint/2010/main" val="2867736975"/>
                  </p:ext>
                </p:extLst>
              </p:nvPr>
            </p:nvGraphicFramePr>
            <p:xfrm>
              <a:off x="838203" y="1541419"/>
              <a:ext cx="10515597" cy="45504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921092687"/>
                        </a:ext>
                      </a:extLst>
                    </a:gridCol>
                    <a:gridCol w="3505199">
                      <a:extLst>
                        <a:ext uri="{9D8B030D-6E8A-4147-A177-3AD203B41FA5}">
                          <a16:colId xmlns:a16="http://schemas.microsoft.com/office/drawing/2014/main" val="482471083"/>
                        </a:ext>
                      </a:extLst>
                    </a:gridCol>
                    <a:gridCol w="3505199">
                      <a:extLst>
                        <a:ext uri="{9D8B030D-6E8A-4147-A177-3AD203B41FA5}">
                          <a16:colId xmlns:a16="http://schemas.microsoft.com/office/drawing/2014/main" val="1386103933"/>
                        </a:ext>
                      </a:extLst>
                    </a:gridCol>
                  </a:tblGrid>
                  <a:tr h="910092">
                    <a:tc>
                      <a:txBody>
                        <a:bodyPr/>
                        <a:lstStyle/>
                        <a:p>
                          <a:pPr algn="ctr"/>
                          <a:r>
                            <a:rPr lang="en-TW" sz="2400" dirty="0"/>
                            <a:t>From</a:t>
                          </a:r>
                        </a:p>
                      </a:txBody>
                      <a:tcPr anchor="ctr"/>
                    </a:tc>
                    <a:tc>
                      <a:txBody>
                        <a:bodyPr/>
                        <a:lstStyle/>
                        <a:p>
                          <a:pPr algn="ctr"/>
                          <a:r>
                            <a:rPr lang="en-TW" sz="2400" dirty="0"/>
                            <a:t>To</a:t>
                          </a:r>
                        </a:p>
                      </a:txBody>
                      <a:tcPr anchor="ctr"/>
                    </a:tc>
                    <a:tc>
                      <a:txBody>
                        <a:bodyPr/>
                        <a:lstStyle/>
                        <a:p>
                          <a:pPr algn="ctr"/>
                          <a:r>
                            <a:rPr lang="en-TW" sz="2400" dirty="0"/>
                            <a:t>Name of the Rule</a:t>
                          </a:r>
                        </a:p>
                      </a:txBody>
                      <a:tcPr anchor="ctr"/>
                    </a:tc>
                    <a:extLst>
                      <a:ext uri="{0D108BD9-81ED-4DB2-BD59-A6C34878D82A}">
                        <a16:rowId xmlns:a16="http://schemas.microsoft.com/office/drawing/2014/main" val="2771003553"/>
                      </a:ext>
                    </a:extLst>
                  </a:tr>
                  <a:tr h="910092">
                    <a:tc>
                      <a:txBody>
                        <a:bodyPr/>
                        <a:lstStyle/>
                        <a:p>
                          <a:pPr algn="ctr"/>
                          <a:r>
                            <a:rPr lang="en-US" altLang="zh-TW" sz="2400" dirty="0"/>
                            <a:t>P, P</a:t>
                          </a:r>
                          <a14:m>
                            <m:oMath xmlns:m="http://schemas.openxmlformats.org/officeDocument/2006/math">
                              <m:r>
                                <a:rPr lang="zh-TW" altLang="en-US" sz="2400" smtClean="0">
                                  <a:latin typeface="Cambria Math" panose="02040503050406030204" pitchFamily="18" charset="0"/>
                                </a:rPr>
                                <m:t>→</m:t>
                              </m:r>
                            </m:oMath>
                          </a14:m>
                          <a:r>
                            <a:rPr lang="en-US" altLang="zh-TW" sz="2400" dirty="0"/>
                            <a:t>Q</a:t>
                          </a:r>
                          <a:endParaRPr lang="zh-TW" altLang="en-US" sz="2400" dirty="0"/>
                        </a:p>
                      </a:txBody>
                      <a:tcPr anchor="ctr"/>
                    </a:tc>
                    <a:tc>
                      <a:txBody>
                        <a:bodyPr/>
                        <a:lstStyle/>
                        <a:p>
                          <a:pPr algn="ctr"/>
                          <a:r>
                            <a:rPr lang="en-US" altLang="zh-TW" sz="2400" dirty="0"/>
                            <a:t>Q</a:t>
                          </a:r>
                          <a:endParaRPr lang="zh-TW" altLang="en-US" sz="2400" dirty="0"/>
                        </a:p>
                      </a:txBody>
                      <a:tcPr anchor="ctr"/>
                    </a:tc>
                    <a:tc>
                      <a:txBody>
                        <a:bodyPr/>
                        <a:lstStyle/>
                        <a:p>
                          <a:pPr algn="ctr"/>
                          <a:r>
                            <a:rPr lang="en-US" altLang="zh-TW" sz="2400" b="0" i="0" u="none" strike="noStrike" kern="1200" baseline="0" dirty="0">
                              <a:solidFill>
                                <a:schemeClr val="dk1"/>
                              </a:solidFill>
                              <a:latin typeface="+mn-lt"/>
                              <a:ea typeface="+mn-ea"/>
                              <a:cs typeface="+mn-cs"/>
                            </a:rPr>
                            <a:t>Modus Ponens— </a:t>
                          </a:r>
                          <a:r>
                            <a:rPr lang="en-US" altLang="zh-TW" sz="2400" b="0" i="0" u="none" strike="noStrike" kern="1200" baseline="0" dirty="0" err="1">
                              <a:solidFill>
                                <a:schemeClr val="dk1"/>
                              </a:solidFill>
                              <a:latin typeface="+mn-lt"/>
                              <a:ea typeface="+mn-ea"/>
                              <a:cs typeface="+mn-cs"/>
                            </a:rPr>
                            <a:t>mp</a:t>
                          </a:r>
                          <a:endParaRPr lang="zh-TW" altLang="en-US" sz="2400" dirty="0"/>
                        </a:p>
                      </a:txBody>
                      <a:tcPr anchor="ctr"/>
                    </a:tc>
                    <a:extLst>
                      <a:ext uri="{0D108BD9-81ED-4DB2-BD59-A6C34878D82A}">
                        <a16:rowId xmlns:a16="http://schemas.microsoft.com/office/drawing/2014/main" val="3679540174"/>
                      </a:ext>
                    </a:extLst>
                  </a:tr>
                  <a:tr h="910092">
                    <a:tc>
                      <a:txBody>
                        <a:bodyPr/>
                        <a:lstStyle/>
                        <a:p>
                          <a:pPr algn="ctr"/>
                          <a:r>
                            <a:rPr lang="en-US" altLang="zh-TW" sz="2400" dirty="0"/>
                            <a:t>P</a:t>
                          </a:r>
                          <a14:m>
                            <m:oMath xmlns:m="http://schemas.openxmlformats.org/officeDocument/2006/math">
                              <m:r>
                                <a:rPr lang="en-US" altLang="zh-TW" sz="2400" b="0" i="0" smtClean="0">
                                  <a:latin typeface="Cambria Math" panose="02040503050406030204" pitchFamily="18" charset="0"/>
                                </a:rPr>
                                <m:t> </m:t>
                              </m:r>
                              <m:r>
                                <a:rPr lang="zh-TW" altLang="en-US" sz="2400" smtClean="0">
                                  <a:latin typeface="Cambria Math" panose="02040503050406030204" pitchFamily="18" charset="0"/>
                                </a:rPr>
                                <m:t>→</m:t>
                              </m:r>
                            </m:oMath>
                          </a14:m>
                          <a:r>
                            <a:rPr lang="en-US" altLang="zh-TW" sz="2400" dirty="0"/>
                            <a:t> Q, Q’</a:t>
                          </a:r>
                          <a:endParaRPr lang="zh-TW" altLang="en-US" sz="2400" dirty="0"/>
                        </a:p>
                      </a:txBody>
                      <a:tcPr anchor="ctr"/>
                    </a:tc>
                    <a:tc>
                      <a:txBody>
                        <a:bodyPr/>
                        <a:lstStyle/>
                        <a:p>
                          <a:pPr algn="ctr"/>
                          <a:r>
                            <a:rPr lang="en-US" altLang="zh-TW" sz="2400" dirty="0"/>
                            <a:t>P’</a:t>
                          </a:r>
                          <a:endParaRPr lang="zh-TW" altLang="en-US" sz="2400" dirty="0"/>
                        </a:p>
                      </a:txBody>
                      <a:tcPr anchor="ctr"/>
                    </a:tc>
                    <a:tc>
                      <a:txBody>
                        <a:bodyPr/>
                        <a:lstStyle/>
                        <a:p>
                          <a:pPr algn="ctr"/>
                          <a:r>
                            <a:rPr lang="en-US" altLang="zh-TW" sz="2400" b="0" i="0" u="none" strike="noStrike" kern="1200" baseline="0" dirty="0">
                              <a:solidFill>
                                <a:schemeClr val="dk1"/>
                              </a:solidFill>
                              <a:latin typeface="+mn-lt"/>
                              <a:ea typeface="+mn-ea"/>
                              <a:cs typeface="+mn-cs"/>
                            </a:rPr>
                            <a:t>Modus Tollens—mt</a:t>
                          </a:r>
                          <a:endParaRPr lang="zh-TW" altLang="en-US" sz="2400" dirty="0"/>
                        </a:p>
                      </a:txBody>
                      <a:tcPr anchor="ctr"/>
                    </a:tc>
                    <a:extLst>
                      <a:ext uri="{0D108BD9-81ED-4DB2-BD59-A6C34878D82A}">
                        <a16:rowId xmlns:a16="http://schemas.microsoft.com/office/drawing/2014/main" val="4088311522"/>
                      </a:ext>
                    </a:extLst>
                  </a:tr>
                  <a:tr h="910092">
                    <a:tc>
                      <a:txBody>
                        <a:bodyPr/>
                        <a:lstStyle/>
                        <a:p>
                          <a:pPr algn="ctr"/>
                          <a:r>
                            <a:rPr lang="en-US" altLang="zh-TW" sz="2400" dirty="0"/>
                            <a:t>P, Q</a:t>
                          </a:r>
                          <a:endParaRPr lang="zh-TW" altLang="en-US" sz="2400" dirty="0"/>
                        </a:p>
                      </a:txBody>
                      <a:tcPr anchor="ctr"/>
                    </a:tc>
                    <a:tc>
                      <a:txBody>
                        <a:bodyPr/>
                        <a:lstStyle/>
                        <a:p>
                          <a:pPr algn="ctr"/>
                          <a:r>
                            <a:rPr lang="en-US" altLang="zh-TW" sz="2400" dirty="0"/>
                            <a:t>P</a:t>
                          </a:r>
                          <a14:m>
                            <m:oMath xmlns:m="http://schemas.openxmlformats.org/officeDocument/2006/math">
                              <m:r>
                                <a:rPr lang="en-US" sz="2400" b="0" i="0" smtClean="0">
                                  <a:latin typeface="Cambria Math" panose="02040503050406030204" pitchFamily="18" charset="0"/>
                                  <a:ea typeface="Cambria Math" panose="02040503050406030204" pitchFamily="18" charset="0"/>
                                </a:rPr>
                                <m:t> </m:t>
                              </m:r>
                              <m:r>
                                <a:rPr lang="en-TW" sz="2400" i="1" smtClean="0">
                                  <a:latin typeface="Cambria Math" panose="02040503050406030204" pitchFamily="18" charset="0"/>
                                  <a:ea typeface="Cambria Math" panose="02040503050406030204" pitchFamily="18" charset="0"/>
                                </a:rPr>
                                <m:t>⋀</m:t>
                              </m:r>
                            </m:oMath>
                          </a14:m>
                          <a:r>
                            <a:rPr lang="en-US" altLang="zh-TW" sz="2400" dirty="0"/>
                            <a:t> Q</a:t>
                          </a:r>
                          <a:endParaRPr lang="zh-TW" altLang="en-US" sz="2400" dirty="0"/>
                        </a:p>
                      </a:txBody>
                      <a:tcPr anchor="ctr"/>
                    </a:tc>
                    <a:tc>
                      <a:txBody>
                        <a:bodyPr/>
                        <a:lstStyle/>
                        <a:p>
                          <a:pPr algn="ctr"/>
                          <a:r>
                            <a:rPr lang="en-US" altLang="zh-TW" sz="2400" b="0" i="0" u="none" strike="noStrike" kern="1200" baseline="0" dirty="0">
                              <a:solidFill>
                                <a:schemeClr val="dk1"/>
                              </a:solidFill>
                              <a:latin typeface="+mn-lt"/>
                              <a:ea typeface="+mn-ea"/>
                              <a:cs typeface="+mn-cs"/>
                            </a:rPr>
                            <a:t>Conjunction – con</a:t>
                          </a:r>
                          <a:endParaRPr lang="zh-TW" altLang="en-US" sz="2400" dirty="0"/>
                        </a:p>
                      </a:txBody>
                      <a:tcPr anchor="ctr"/>
                    </a:tc>
                    <a:extLst>
                      <a:ext uri="{0D108BD9-81ED-4DB2-BD59-A6C34878D82A}">
                        <a16:rowId xmlns:a16="http://schemas.microsoft.com/office/drawing/2014/main" val="3158180779"/>
                      </a:ext>
                    </a:extLst>
                  </a:tr>
                  <a:tr h="9100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P</a:t>
                          </a:r>
                          <a14:m>
                            <m:oMath xmlns:m="http://schemas.openxmlformats.org/officeDocument/2006/math">
                              <m:r>
                                <a:rPr lang="en-US" sz="2400" b="0" i="0" smtClean="0">
                                  <a:latin typeface="Cambria Math" panose="02040503050406030204" pitchFamily="18" charset="0"/>
                                  <a:ea typeface="Cambria Math" panose="02040503050406030204" pitchFamily="18" charset="0"/>
                                </a:rPr>
                                <m:t> </m:t>
                              </m:r>
                              <m:r>
                                <a:rPr lang="en-TW" sz="2400" i="1" smtClean="0">
                                  <a:latin typeface="Cambria Math" panose="02040503050406030204" pitchFamily="18" charset="0"/>
                                  <a:ea typeface="Cambria Math" panose="02040503050406030204" pitchFamily="18" charset="0"/>
                                </a:rPr>
                                <m:t>⋀</m:t>
                              </m:r>
                            </m:oMath>
                          </a14:m>
                          <a:r>
                            <a:rPr lang="en-US" altLang="zh-TW" sz="2400" dirty="0"/>
                            <a:t> Q</a:t>
                          </a:r>
                          <a:endParaRPr lang="zh-TW" alt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P, Q</a:t>
                          </a:r>
                          <a:endParaRPr lang="zh-TW" altLang="en-US" sz="2400" dirty="0"/>
                        </a:p>
                      </a:txBody>
                      <a:tcPr anchor="ctr"/>
                    </a:tc>
                    <a:tc>
                      <a:txBody>
                        <a:bodyPr/>
                        <a:lstStyle/>
                        <a:p>
                          <a:pPr algn="ctr"/>
                          <a:r>
                            <a:rPr lang="en-US" altLang="zh-TW" sz="2400" b="0" i="0" u="none" strike="noStrike" kern="1200" baseline="0" dirty="0">
                              <a:solidFill>
                                <a:schemeClr val="dk1"/>
                              </a:solidFill>
                              <a:latin typeface="+mn-lt"/>
                              <a:ea typeface="+mn-ea"/>
                              <a:cs typeface="+mn-cs"/>
                            </a:rPr>
                            <a:t>Simplification </a:t>
                          </a:r>
                          <a:r>
                            <a:rPr lang="en-US" altLang="zh-TW" sz="2400" b="0" i="0" u="none" strike="noStrike" kern="1200" baseline="0">
                              <a:solidFill>
                                <a:schemeClr val="dk1"/>
                              </a:solidFill>
                              <a:latin typeface="+mn-lt"/>
                              <a:ea typeface="+mn-ea"/>
                              <a:cs typeface="+mn-cs"/>
                            </a:rPr>
                            <a:t>- sim</a:t>
                          </a:r>
                          <a:endParaRPr lang="zh-TW" altLang="en-US" sz="2400" dirty="0"/>
                        </a:p>
                      </a:txBody>
                      <a:tcPr anchor="ctr"/>
                    </a:tc>
                    <a:extLst>
                      <a:ext uri="{0D108BD9-81ED-4DB2-BD59-A6C34878D82A}">
                        <a16:rowId xmlns:a16="http://schemas.microsoft.com/office/drawing/2014/main" val="2087469620"/>
                      </a:ext>
                    </a:extLst>
                  </a:tr>
                </a:tbl>
              </a:graphicData>
            </a:graphic>
          </p:graphicFrame>
        </mc:Choice>
        <mc:Fallback xmlns="">
          <p:graphicFrame>
            <p:nvGraphicFramePr>
              <p:cNvPr id="4" name="Table 4">
                <a:extLst>
                  <a:ext uri="{FF2B5EF4-FFF2-40B4-BE49-F238E27FC236}">
                    <a16:creationId xmlns:a16="http://schemas.microsoft.com/office/drawing/2014/main" id="{E81BC508-A6EA-8D43-8513-5C07A112B689}"/>
                  </a:ext>
                </a:extLst>
              </p:cNvPr>
              <p:cNvGraphicFramePr>
                <a:graphicFrameLocks noGrp="1"/>
              </p:cNvGraphicFramePr>
              <p:nvPr>
                <p:ph idx="1"/>
                <p:extLst>
                  <p:ext uri="{D42A27DB-BD31-4B8C-83A1-F6EECF244321}">
                    <p14:modId xmlns:p14="http://schemas.microsoft.com/office/powerpoint/2010/main" val="2867736975"/>
                  </p:ext>
                </p:extLst>
              </p:nvPr>
            </p:nvGraphicFramePr>
            <p:xfrm>
              <a:off x="838203" y="1541419"/>
              <a:ext cx="10515597" cy="45504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921092687"/>
                        </a:ext>
                      </a:extLst>
                    </a:gridCol>
                    <a:gridCol w="3505199">
                      <a:extLst>
                        <a:ext uri="{9D8B030D-6E8A-4147-A177-3AD203B41FA5}">
                          <a16:colId xmlns:a16="http://schemas.microsoft.com/office/drawing/2014/main" val="482471083"/>
                        </a:ext>
                      </a:extLst>
                    </a:gridCol>
                    <a:gridCol w="3505199">
                      <a:extLst>
                        <a:ext uri="{9D8B030D-6E8A-4147-A177-3AD203B41FA5}">
                          <a16:colId xmlns:a16="http://schemas.microsoft.com/office/drawing/2014/main" val="1386103933"/>
                        </a:ext>
                      </a:extLst>
                    </a:gridCol>
                  </a:tblGrid>
                  <a:tr h="910092">
                    <a:tc>
                      <a:txBody>
                        <a:bodyPr/>
                        <a:lstStyle/>
                        <a:p>
                          <a:pPr algn="ctr"/>
                          <a:r>
                            <a:rPr lang="en-TW" sz="2400" dirty="0"/>
                            <a:t>From</a:t>
                          </a:r>
                        </a:p>
                      </a:txBody>
                      <a:tcPr anchor="ctr"/>
                    </a:tc>
                    <a:tc>
                      <a:txBody>
                        <a:bodyPr/>
                        <a:lstStyle/>
                        <a:p>
                          <a:pPr algn="ctr"/>
                          <a:r>
                            <a:rPr lang="en-TW" sz="2400" dirty="0"/>
                            <a:t>To</a:t>
                          </a:r>
                        </a:p>
                      </a:txBody>
                      <a:tcPr anchor="ctr"/>
                    </a:tc>
                    <a:tc>
                      <a:txBody>
                        <a:bodyPr/>
                        <a:lstStyle/>
                        <a:p>
                          <a:pPr algn="ctr"/>
                          <a:r>
                            <a:rPr lang="en-TW" sz="2400" dirty="0"/>
                            <a:t>Name of the Rule</a:t>
                          </a:r>
                        </a:p>
                      </a:txBody>
                      <a:tcPr anchor="ctr"/>
                    </a:tc>
                    <a:extLst>
                      <a:ext uri="{0D108BD9-81ED-4DB2-BD59-A6C34878D82A}">
                        <a16:rowId xmlns:a16="http://schemas.microsoft.com/office/drawing/2014/main" val="2771003553"/>
                      </a:ext>
                    </a:extLst>
                  </a:tr>
                  <a:tr h="910092">
                    <a:tc>
                      <a:txBody>
                        <a:bodyPr/>
                        <a:lstStyle/>
                        <a:p>
                          <a:endParaRPr lang="zh-TW"/>
                        </a:p>
                      </a:txBody>
                      <a:tcPr anchor="ctr">
                        <a:blipFill>
                          <a:blip r:embed="rId2"/>
                          <a:stretch>
                            <a:fillRect l="-174" t="-101342" r="-200870" b="-302685"/>
                          </a:stretch>
                        </a:blipFill>
                      </a:tcPr>
                    </a:tc>
                    <a:tc>
                      <a:txBody>
                        <a:bodyPr/>
                        <a:lstStyle/>
                        <a:p>
                          <a:pPr algn="ctr"/>
                          <a:r>
                            <a:rPr lang="en-US" altLang="zh-TW" sz="2400" dirty="0"/>
                            <a:t>Q</a:t>
                          </a:r>
                          <a:endParaRPr lang="zh-TW" altLang="en-US" sz="2400" dirty="0"/>
                        </a:p>
                      </a:txBody>
                      <a:tcPr anchor="ctr"/>
                    </a:tc>
                    <a:tc>
                      <a:txBody>
                        <a:bodyPr/>
                        <a:lstStyle/>
                        <a:p>
                          <a:pPr algn="ctr"/>
                          <a:r>
                            <a:rPr lang="en-US" altLang="zh-TW" sz="2400" b="0" i="0" u="none" strike="noStrike" kern="1200" baseline="0" dirty="0">
                              <a:solidFill>
                                <a:schemeClr val="dk1"/>
                              </a:solidFill>
                              <a:latin typeface="+mn-lt"/>
                              <a:ea typeface="+mn-ea"/>
                              <a:cs typeface="+mn-cs"/>
                            </a:rPr>
                            <a:t>Modus Ponens— </a:t>
                          </a:r>
                          <a:r>
                            <a:rPr lang="en-US" altLang="zh-TW" sz="2400" b="0" i="0" u="none" strike="noStrike" kern="1200" baseline="0" dirty="0" err="1">
                              <a:solidFill>
                                <a:schemeClr val="dk1"/>
                              </a:solidFill>
                              <a:latin typeface="+mn-lt"/>
                              <a:ea typeface="+mn-ea"/>
                              <a:cs typeface="+mn-cs"/>
                            </a:rPr>
                            <a:t>mp</a:t>
                          </a:r>
                          <a:endParaRPr lang="zh-TW" altLang="en-US" sz="2400" dirty="0"/>
                        </a:p>
                      </a:txBody>
                      <a:tcPr anchor="ctr"/>
                    </a:tc>
                    <a:extLst>
                      <a:ext uri="{0D108BD9-81ED-4DB2-BD59-A6C34878D82A}">
                        <a16:rowId xmlns:a16="http://schemas.microsoft.com/office/drawing/2014/main" val="3679540174"/>
                      </a:ext>
                    </a:extLst>
                  </a:tr>
                  <a:tr h="910092">
                    <a:tc>
                      <a:txBody>
                        <a:bodyPr/>
                        <a:lstStyle/>
                        <a:p>
                          <a:endParaRPr lang="zh-TW"/>
                        </a:p>
                      </a:txBody>
                      <a:tcPr anchor="ctr">
                        <a:blipFill>
                          <a:blip r:embed="rId2"/>
                          <a:stretch>
                            <a:fillRect l="-174" t="-200000" r="-200870" b="-200667"/>
                          </a:stretch>
                        </a:blipFill>
                      </a:tcPr>
                    </a:tc>
                    <a:tc>
                      <a:txBody>
                        <a:bodyPr/>
                        <a:lstStyle/>
                        <a:p>
                          <a:pPr algn="ctr"/>
                          <a:r>
                            <a:rPr lang="en-US" altLang="zh-TW" sz="2400" dirty="0"/>
                            <a:t>P’</a:t>
                          </a:r>
                          <a:endParaRPr lang="zh-TW" altLang="en-US" sz="2400" dirty="0"/>
                        </a:p>
                      </a:txBody>
                      <a:tcPr anchor="ctr"/>
                    </a:tc>
                    <a:tc>
                      <a:txBody>
                        <a:bodyPr/>
                        <a:lstStyle/>
                        <a:p>
                          <a:pPr algn="ctr"/>
                          <a:r>
                            <a:rPr lang="en-US" altLang="zh-TW" sz="2400" b="0" i="0" u="none" strike="noStrike" kern="1200" baseline="0" dirty="0">
                              <a:solidFill>
                                <a:schemeClr val="dk1"/>
                              </a:solidFill>
                              <a:latin typeface="+mn-lt"/>
                              <a:ea typeface="+mn-ea"/>
                              <a:cs typeface="+mn-cs"/>
                            </a:rPr>
                            <a:t>Modus Tollens—mt</a:t>
                          </a:r>
                          <a:endParaRPr lang="zh-TW" altLang="en-US" sz="2400" dirty="0"/>
                        </a:p>
                      </a:txBody>
                      <a:tcPr anchor="ctr"/>
                    </a:tc>
                    <a:extLst>
                      <a:ext uri="{0D108BD9-81ED-4DB2-BD59-A6C34878D82A}">
                        <a16:rowId xmlns:a16="http://schemas.microsoft.com/office/drawing/2014/main" val="4088311522"/>
                      </a:ext>
                    </a:extLst>
                  </a:tr>
                  <a:tr h="910092">
                    <a:tc>
                      <a:txBody>
                        <a:bodyPr/>
                        <a:lstStyle/>
                        <a:p>
                          <a:pPr algn="ctr"/>
                          <a:r>
                            <a:rPr lang="en-US" altLang="zh-TW" sz="2400" dirty="0"/>
                            <a:t>P, Q</a:t>
                          </a:r>
                          <a:endParaRPr lang="zh-TW" altLang="en-US" sz="2400" dirty="0"/>
                        </a:p>
                      </a:txBody>
                      <a:tcPr anchor="ctr"/>
                    </a:tc>
                    <a:tc>
                      <a:txBody>
                        <a:bodyPr/>
                        <a:lstStyle/>
                        <a:p>
                          <a:endParaRPr lang="zh-TW"/>
                        </a:p>
                      </a:txBody>
                      <a:tcPr anchor="ctr">
                        <a:blipFill>
                          <a:blip r:embed="rId2"/>
                          <a:stretch>
                            <a:fillRect l="-100000" t="-302013" r="-100521" b="-102013"/>
                          </a:stretch>
                        </a:blipFill>
                      </a:tcPr>
                    </a:tc>
                    <a:tc>
                      <a:txBody>
                        <a:bodyPr/>
                        <a:lstStyle/>
                        <a:p>
                          <a:pPr algn="ctr"/>
                          <a:r>
                            <a:rPr lang="en-US" altLang="zh-TW" sz="2400" b="0" i="0" u="none" strike="noStrike" kern="1200" baseline="0" dirty="0">
                              <a:solidFill>
                                <a:schemeClr val="dk1"/>
                              </a:solidFill>
                              <a:latin typeface="+mn-lt"/>
                              <a:ea typeface="+mn-ea"/>
                              <a:cs typeface="+mn-cs"/>
                            </a:rPr>
                            <a:t>Conjunction – con</a:t>
                          </a:r>
                          <a:endParaRPr lang="zh-TW" altLang="en-US" sz="2400" dirty="0"/>
                        </a:p>
                      </a:txBody>
                      <a:tcPr anchor="ctr"/>
                    </a:tc>
                    <a:extLst>
                      <a:ext uri="{0D108BD9-81ED-4DB2-BD59-A6C34878D82A}">
                        <a16:rowId xmlns:a16="http://schemas.microsoft.com/office/drawing/2014/main" val="3158180779"/>
                      </a:ext>
                    </a:extLst>
                  </a:tr>
                  <a:tr h="910092">
                    <a:tc>
                      <a:txBody>
                        <a:bodyPr/>
                        <a:lstStyle/>
                        <a:p>
                          <a:endParaRPr lang="zh-TW"/>
                        </a:p>
                      </a:txBody>
                      <a:tcPr anchor="ctr">
                        <a:blipFill>
                          <a:blip r:embed="rId2"/>
                          <a:stretch>
                            <a:fillRect l="-174" t="-399333" r="-200870" b="-1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t>P, Q</a:t>
                          </a:r>
                          <a:endParaRPr lang="zh-TW" altLang="en-US" sz="2400" dirty="0"/>
                        </a:p>
                      </a:txBody>
                      <a:tcPr anchor="ctr"/>
                    </a:tc>
                    <a:tc>
                      <a:txBody>
                        <a:bodyPr/>
                        <a:lstStyle/>
                        <a:p>
                          <a:pPr algn="ctr"/>
                          <a:r>
                            <a:rPr lang="en-US" altLang="zh-TW" sz="2400" b="0" i="0" u="none" strike="noStrike" kern="1200" baseline="0" dirty="0">
                              <a:solidFill>
                                <a:schemeClr val="dk1"/>
                              </a:solidFill>
                              <a:latin typeface="+mn-lt"/>
                              <a:ea typeface="+mn-ea"/>
                              <a:cs typeface="+mn-cs"/>
                            </a:rPr>
                            <a:t>Simplification </a:t>
                          </a:r>
                          <a:r>
                            <a:rPr lang="en-US" altLang="zh-TW" sz="2400" b="0" i="0" u="none" strike="noStrike" kern="1200" baseline="0">
                              <a:solidFill>
                                <a:schemeClr val="dk1"/>
                              </a:solidFill>
                              <a:latin typeface="+mn-lt"/>
                              <a:ea typeface="+mn-ea"/>
                              <a:cs typeface="+mn-cs"/>
                            </a:rPr>
                            <a:t>- sim</a:t>
                          </a:r>
                          <a:endParaRPr lang="zh-TW" altLang="en-US" sz="2400" dirty="0"/>
                        </a:p>
                      </a:txBody>
                      <a:tcPr anchor="ctr"/>
                    </a:tc>
                    <a:extLst>
                      <a:ext uri="{0D108BD9-81ED-4DB2-BD59-A6C34878D82A}">
                        <a16:rowId xmlns:a16="http://schemas.microsoft.com/office/drawing/2014/main" val="2087469620"/>
                      </a:ext>
                    </a:extLst>
                  </a:tr>
                </a:tbl>
              </a:graphicData>
            </a:graphic>
          </p:graphicFrame>
        </mc:Fallback>
      </mc:AlternateContent>
      <p:sp>
        <p:nvSpPr>
          <p:cNvPr id="5" name="TextBox 4">
            <a:extLst>
              <a:ext uri="{FF2B5EF4-FFF2-40B4-BE49-F238E27FC236}">
                <a16:creationId xmlns:a16="http://schemas.microsoft.com/office/drawing/2014/main" id="{7CDF9ACF-6F8D-A64E-8C47-39F35F6CC297}"/>
              </a:ext>
            </a:extLst>
          </p:cNvPr>
          <p:cNvSpPr txBox="1"/>
          <p:nvPr/>
        </p:nvSpPr>
        <p:spPr>
          <a:xfrm>
            <a:off x="838200" y="6308209"/>
            <a:ext cx="7439152" cy="369332"/>
          </a:xfrm>
          <a:prstGeom prst="rect">
            <a:avLst/>
          </a:prstGeom>
          <a:noFill/>
        </p:spPr>
        <p:txBody>
          <a:bodyPr wrap="none" rtlCol="0">
            <a:spAutoFit/>
          </a:bodyPr>
          <a:lstStyle/>
          <a:p>
            <a:r>
              <a:rPr lang="en-TW" dirty="0"/>
              <a:t>*. This is a one-way rule. </a:t>
            </a:r>
            <a:r>
              <a:rPr lang="en-US" dirty="0"/>
              <a:t>W</a:t>
            </a:r>
            <a:r>
              <a:rPr lang="en-TW" dirty="0"/>
              <a:t>e cannot reverse the derivation rules in this table.</a:t>
            </a:r>
          </a:p>
        </p:txBody>
      </p:sp>
    </p:spTree>
    <p:extLst>
      <p:ext uri="{BB962C8B-B14F-4D97-AF65-F5344CB8AC3E}">
        <p14:creationId xmlns:p14="http://schemas.microsoft.com/office/powerpoint/2010/main" val="1788384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DB35-5D50-6B4A-AAB8-54E84B222C0F}"/>
              </a:ext>
            </a:extLst>
          </p:cNvPr>
          <p:cNvSpPr>
            <a:spLocks noGrp="1"/>
          </p:cNvSpPr>
          <p:nvPr>
            <p:ph type="title"/>
          </p:nvPr>
        </p:nvSpPr>
        <p:spPr/>
        <p:txBody>
          <a:bodyPr/>
          <a:lstStyle/>
          <a:p>
            <a:r>
              <a:rPr lang="en-TW" dirty="0"/>
              <a:t>Example 1-2-2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227B05-ADAE-F54A-A9B2-5F2A164C1161}"/>
                  </a:ext>
                </a:extLst>
              </p:cNvPr>
              <p:cNvSpPr>
                <a:spLocks noGrp="1"/>
              </p:cNvSpPr>
              <p:nvPr>
                <p:ph idx="1"/>
              </p:nvPr>
            </p:nvSpPr>
            <p:spPr/>
            <p:txBody>
              <a:bodyPr/>
              <a:lstStyle/>
              <a:p>
                <a:pPr marL="0" indent="0">
                  <a:buNone/>
                </a:pPr>
                <a:r>
                  <a:rPr lang="en-US" altLang="zh-TW" dirty="0"/>
                  <a:t>Prove that the argument</a:t>
                </a:r>
              </a:p>
              <a:p>
                <a:pPr marL="0" indent="0" algn="ctr">
                  <a:buNone/>
                </a:pPr>
                <a:r>
                  <a:rPr lang="en-US" altLang="zh-TW" dirty="0"/>
                  <a:t>(C</a:t>
                </a:r>
                <a:r>
                  <a:rPr lang="zh-TW" altLang="en-US" dirty="0"/>
                  <a:t> </a:t>
                </a:r>
                <a14:m>
                  <m:oMath xmlns:m="http://schemas.openxmlformats.org/officeDocument/2006/math">
                    <m:r>
                      <a:rPr lang="zh-TW" altLang="en-US">
                        <a:latin typeface="Cambria Math" panose="02040503050406030204" pitchFamily="18" charset="0"/>
                      </a:rPr>
                      <m:t>→</m:t>
                    </m:r>
                    <m:r>
                      <a:rPr lang="en-US" altLang="zh-TW" b="0" i="0" smtClean="0">
                        <a:latin typeface="Cambria Math" panose="02040503050406030204" pitchFamily="18" charset="0"/>
                      </a:rPr>
                      <m:t> </m:t>
                    </m:r>
                  </m:oMath>
                </a14:m>
                <a:r>
                  <a:rPr lang="en-US" altLang="zh-TW" dirty="0"/>
                  <a:t>A)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altLang="zh-TW" dirty="0"/>
                  <a:t> (A’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altLang="zh-TW" dirty="0"/>
                  <a:t> D)</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TW" i="1" smtClean="0">
                        <a:latin typeface="Cambria Math" panose="02040503050406030204" pitchFamily="18" charset="0"/>
                        <a:ea typeface="Cambria Math" panose="02040503050406030204" pitchFamily="18" charset="0"/>
                      </a:rPr>
                      <m:t>⋀</m:t>
                    </m:r>
                  </m:oMath>
                </a14:m>
                <a:r>
                  <a:rPr lang="en-US" altLang="zh-TW" dirty="0"/>
                  <a:t> C </a:t>
                </a:r>
                <a14:m>
                  <m:oMath xmlns:m="http://schemas.openxmlformats.org/officeDocument/2006/math">
                    <m:r>
                      <a:rPr lang="zh-TW" altLang="en-US">
                        <a:latin typeface="Cambria Math" panose="02040503050406030204" pitchFamily="18" charset="0"/>
                      </a:rPr>
                      <m:t>→</m:t>
                    </m:r>
                    <m:r>
                      <a:rPr lang="en-US" altLang="zh-TW" b="0" i="0" smtClean="0">
                        <a:latin typeface="Cambria Math" panose="02040503050406030204" pitchFamily="18" charset="0"/>
                      </a:rPr>
                      <m:t> </m:t>
                    </m:r>
                  </m:oMath>
                </a14:m>
                <a:r>
                  <a:rPr lang="en-US" altLang="zh-TW" dirty="0"/>
                  <a:t>D</a:t>
                </a:r>
              </a:p>
              <a:p>
                <a:pPr marL="0" indent="0">
                  <a:buNone/>
                </a:pPr>
                <a:r>
                  <a:rPr lang="en-US" dirty="0"/>
                  <a:t>is valid by using propositional logic.</a:t>
                </a:r>
              </a:p>
            </p:txBody>
          </p:sp>
        </mc:Choice>
        <mc:Fallback xmlns="">
          <p:sp>
            <p:nvSpPr>
              <p:cNvPr id="3" name="Content Placeholder 2">
                <a:extLst>
                  <a:ext uri="{FF2B5EF4-FFF2-40B4-BE49-F238E27FC236}">
                    <a16:creationId xmlns:a16="http://schemas.microsoft.com/office/drawing/2014/main" id="{DF227B05-ADAE-F54A-A9B2-5F2A164C1161}"/>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958555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5427-4788-FA4F-BA46-FAE92FB93569}"/>
              </a:ext>
            </a:extLst>
          </p:cNvPr>
          <p:cNvSpPr>
            <a:spLocks noGrp="1"/>
          </p:cNvSpPr>
          <p:nvPr>
            <p:ph type="title"/>
          </p:nvPr>
        </p:nvSpPr>
        <p:spPr/>
        <p:txBody>
          <a:bodyPr/>
          <a:lstStyle/>
          <a:p>
            <a:r>
              <a:rPr lang="en-TW" dirty="0"/>
              <a:t>Example 1-2-3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FB7A74-EF1D-604B-8C5E-EF160123FE9B}"/>
                  </a:ext>
                </a:extLst>
              </p:cNvPr>
              <p:cNvSpPr>
                <a:spLocks noGrp="1"/>
              </p:cNvSpPr>
              <p:nvPr>
                <p:ph idx="1"/>
              </p:nvPr>
            </p:nvSpPr>
            <p:spPr/>
            <p:txBody>
              <a:bodyPr/>
              <a:lstStyle/>
              <a:p>
                <a:pPr marL="0" indent="0">
                  <a:buNone/>
                </a:pPr>
                <a:r>
                  <a:rPr lang="en-US" altLang="zh-TW" dirty="0"/>
                  <a:t>Prove that the argument</a:t>
                </a:r>
              </a:p>
              <a:p>
                <a:pPr marL="0" indent="0" algn="ctr">
                  <a:buNone/>
                </a:pPr>
                <a:r>
                  <a:rPr lang="en-US" altLang="zh-TW" dirty="0"/>
                  <a:t>[(A</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TW" i="1" smtClean="0">
                        <a:latin typeface="Cambria Math" panose="02040503050406030204" pitchFamily="18" charset="0"/>
                        <a:ea typeface="Cambria Math" panose="02040503050406030204" pitchFamily="18" charset="0"/>
                      </a:rPr>
                      <m:t>⋁</m:t>
                    </m:r>
                  </m:oMath>
                </a14:m>
                <a:r>
                  <a:rPr lang="en-US" altLang="zh-TW" dirty="0"/>
                  <a:t> D’) </a:t>
                </a:r>
                <a14:m>
                  <m:oMath xmlns:m="http://schemas.openxmlformats.org/officeDocument/2006/math">
                    <m:r>
                      <a:rPr lang="zh-TW" altLang="en-US">
                        <a:latin typeface="Cambria Math" panose="02040503050406030204" pitchFamily="18" charset="0"/>
                      </a:rPr>
                      <m:t>→</m:t>
                    </m:r>
                  </m:oMath>
                </a14:m>
                <a:r>
                  <a:rPr lang="en-US" altLang="zh-TW" dirty="0"/>
                  <a:t> C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TW" i="1" smtClean="0">
                        <a:latin typeface="Cambria Math" panose="02040503050406030204" pitchFamily="18" charset="0"/>
                        <a:ea typeface="Cambria Math" panose="02040503050406030204" pitchFamily="18" charset="0"/>
                      </a:rPr>
                      <m:t>⋀</m:t>
                    </m:r>
                  </m:oMath>
                </a14:m>
                <a:r>
                  <a:rPr lang="en-US" altLang="zh-TW" dirty="0"/>
                  <a:t> D</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TW" i="1" smtClean="0">
                        <a:latin typeface="Cambria Math" panose="02040503050406030204" pitchFamily="18" charset="0"/>
                        <a:ea typeface="Cambria Math" panose="02040503050406030204" pitchFamily="18" charset="0"/>
                      </a:rPr>
                      <m:t>⋀</m:t>
                    </m:r>
                  </m:oMath>
                </a14:m>
                <a:r>
                  <a:rPr lang="en-US" altLang="zh-TW" dirty="0"/>
                  <a:t> A </a:t>
                </a:r>
                <a14:m>
                  <m:oMath xmlns:m="http://schemas.openxmlformats.org/officeDocument/2006/math">
                    <m:r>
                      <a:rPr lang="zh-TW" altLang="en-US">
                        <a:latin typeface="Cambria Math" panose="02040503050406030204" pitchFamily="18" charset="0"/>
                      </a:rPr>
                      <m:t>→</m:t>
                    </m:r>
                  </m:oMath>
                </a14:m>
                <a:r>
                  <a:rPr lang="zh-TW" altLang="en-US" dirty="0"/>
                  <a:t> </a:t>
                </a:r>
                <a:r>
                  <a:rPr lang="en-US" altLang="zh-TW" dirty="0"/>
                  <a:t>C</a:t>
                </a:r>
              </a:p>
              <a:p>
                <a:pPr marL="0" indent="0">
                  <a:buNone/>
                </a:pPr>
                <a:r>
                  <a:rPr lang="en-US" dirty="0"/>
                  <a:t>is valid by using propositional logic.</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0AFB7A74-EF1D-604B-8C5E-EF160123FE9B}"/>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775050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491D-326D-374F-988F-0B602C4BC994}"/>
              </a:ext>
            </a:extLst>
          </p:cNvPr>
          <p:cNvSpPr>
            <a:spLocks noGrp="1"/>
          </p:cNvSpPr>
          <p:nvPr>
            <p:ph type="title"/>
          </p:nvPr>
        </p:nvSpPr>
        <p:spPr/>
        <p:txBody>
          <a:bodyPr/>
          <a:lstStyle/>
          <a:p>
            <a:r>
              <a:rPr lang="en-TW" dirty="0"/>
              <a:t>Example 1-2-4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AA3AD7-3F0D-DE4C-AB92-3DB262D5035A}"/>
                  </a:ext>
                </a:extLst>
              </p:cNvPr>
              <p:cNvSpPr>
                <a:spLocks noGrp="1"/>
              </p:cNvSpPr>
              <p:nvPr>
                <p:ph idx="1"/>
              </p:nvPr>
            </p:nvSpPr>
            <p:spPr/>
            <p:txBody>
              <a:bodyPr/>
              <a:lstStyle/>
              <a:p>
                <a:pPr marL="0" indent="0">
                  <a:buNone/>
                </a:pPr>
                <a:r>
                  <a:rPr lang="en-US" altLang="zh-TW" dirty="0"/>
                  <a:t>Prove that the argument</a:t>
                </a:r>
              </a:p>
              <a:p>
                <a:pPr marL="0" indent="0" algn="ctr">
                  <a:buNone/>
                </a:pPr>
                <a:r>
                  <a:rPr lang="en-US" altLang="zh-TW" dirty="0"/>
                  <a:t>P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altLang="zh-TW" dirty="0"/>
                  <a:t> (Q </a:t>
                </a:r>
                <a14:m>
                  <m:oMath xmlns:m="http://schemas.openxmlformats.org/officeDocument/2006/math">
                    <m:r>
                      <a:rPr lang="zh-TW" altLang="en-US">
                        <a:latin typeface="Cambria Math" panose="02040503050406030204" pitchFamily="18" charset="0"/>
                      </a:rPr>
                      <m:t>→</m:t>
                    </m:r>
                  </m:oMath>
                </a14:m>
                <a:r>
                  <a:rPr lang="en-US" altLang="zh-TW" dirty="0"/>
                  <a:t> A’ )</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altLang="zh-TW" dirty="0"/>
                  <a:t> (P </a:t>
                </a:r>
                <a14:m>
                  <m:oMath xmlns:m="http://schemas.openxmlformats.org/officeDocument/2006/math">
                    <m:r>
                      <a:rPr lang="zh-TW" altLang="en-US">
                        <a:latin typeface="Cambria Math" panose="02040503050406030204" pitchFamily="18" charset="0"/>
                      </a:rPr>
                      <m:t>→</m:t>
                    </m:r>
                  </m:oMath>
                </a14:m>
                <a:r>
                  <a:rPr lang="en-US" altLang="zh-TW" dirty="0"/>
                  <a:t> Q) </a:t>
                </a:r>
                <a14:m>
                  <m:oMath xmlns:m="http://schemas.openxmlformats.org/officeDocument/2006/math">
                    <m:r>
                      <a:rPr lang="zh-TW" altLang="en-US">
                        <a:latin typeface="Cambria Math" panose="02040503050406030204" pitchFamily="18" charset="0"/>
                      </a:rPr>
                      <m:t>→</m:t>
                    </m:r>
                  </m:oMath>
                </a14:m>
                <a:r>
                  <a:rPr lang="zh-TW" altLang="en-US" dirty="0"/>
                  <a:t> </a:t>
                </a:r>
                <a:r>
                  <a:rPr lang="en-US" altLang="zh-TW" dirty="0"/>
                  <a:t>A’</a:t>
                </a:r>
              </a:p>
              <a:p>
                <a:pPr marL="0" indent="0">
                  <a:buNone/>
                </a:pPr>
                <a:r>
                  <a:rPr lang="en-US" dirty="0"/>
                  <a:t>is valid by using propositional logic.</a:t>
                </a:r>
              </a:p>
              <a:p>
                <a:pPr marL="0" indent="0">
                  <a:buNone/>
                </a:pPr>
                <a:endParaRPr lang="en-US" altLang="zh-TW" dirty="0"/>
              </a:p>
            </p:txBody>
          </p:sp>
        </mc:Choice>
        <mc:Fallback xmlns="">
          <p:sp>
            <p:nvSpPr>
              <p:cNvPr id="3" name="Content Placeholder 2">
                <a:extLst>
                  <a:ext uri="{FF2B5EF4-FFF2-40B4-BE49-F238E27FC236}">
                    <a16:creationId xmlns:a16="http://schemas.microsoft.com/office/drawing/2014/main" id="{2DAA3AD7-3F0D-DE4C-AB92-3DB262D5035A}"/>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530174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656D-EA4A-004C-8D83-BA41C2189C6D}"/>
              </a:ext>
            </a:extLst>
          </p:cNvPr>
          <p:cNvSpPr>
            <a:spLocks noGrp="1"/>
          </p:cNvSpPr>
          <p:nvPr>
            <p:ph type="title"/>
          </p:nvPr>
        </p:nvSpPr>
        <p:spPr/>
        <p:txBody>
          <a:bodyPr/>
          <a:lstStyle/>
          <a:p>
            <a:r>
              <a:rPr lang="en-TW" dirty="0"/>
              <a:t>Example 1-2-5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E2230D-3C20-EB43-86DC-D8AB22291D35}"/>
                  </a:ext>
                </a:extLst>
              </p:cNvPr>
              <p:cNvSpPr>
                <a:spLocks noGrp="1"/>
              </p:cNvSpPr>
              <p:nvPr>
                <p:ph idx="1"/>
              </p:nvPr>
            </p:nvSpPr>
            <p:spPr/>
            <p:txBody>
              <a:bodyPr/>
              <a:lstStyle/>
              <a:p>
                <a:pPr marL="0" indent="0">
                  <a:buNone/>
                </a:pPr>
                <a:r>
                  <a:rPr lang="en-US" altLang="zh-TW" dirty="0"/>
                  <a:t>Prove that the argument</a:t>
                </a:r>
              </a:p>
              <a:p>
                <a:pPr marL="0" indent="0" algn="ctr">
                  <a:buNone/>
                </a:pPr>
                <a:r>
                  <a:rPr lang="en-US" altLang="zh-TW" dirty="0"/>
                  <a:t>A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altLang="zh-TW" dirty="0"/>
                  <a:t> (B </a:t>
                </a:r>
                <a14:m>
                  <m:oMath xmlns:m="http://schemas.openxmlformats.org/officeDocument/2006/math">
                    <m:r>
                      <a:rPr lang="zh-TW" altLang="en-US">
                        <a:latin typeface="Cambria Math" panose="02040503050406030204" pitchFamily="18" charset="0"/>
                      </a:rPr>
                      <m:t>→</m:t>
                    </m:r>
                  </m:oMath>
                </a14:m>
                <a:r>
                  <a:rPr lang="en-US" altLang="zh-TW" dirty="0"/>
                  <a:t> C)</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altLang="zh-TW" dirty="0"/>
                  <a:t> [(A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altLang="zh-TW" dirty="0"/>
                  <a:t> B)</a:t>
                </a:r>
                <a:r>
                  <a:rPr lang="zh-TW" altLang="en-US" dirty="0"/>
                  <a:t> </a:t>
                </a:r>
                <a14:m>
                  <m:oMath xmlns:m="http://schemas.openxmlformats.org/officeDocument/2006/math">
                    <m:r>
                      <a:rPr lang="zh-TW" altLang="en-US">
                        <a:latin typeface="Cambria Math" panose="02040503050406030204" pitchFamily="18" charset="0"/>
                      </a:rPr>
                      <m:t>→</m:t>
                    </m:r>
                  </m:oMath>
                </a14:m>
                <a:r>
                  <a:rPr lang="en-US" altLang="zh-TW" dirty="0"/>
                  <a:t> (D</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altLang="zh-TW" dirty="0"/>
                  <a:t> C’)]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altLang="zh-TW" dirty="0"/>
                  <a:t> B </a:t>
                </a:r>
                <a14:m>
                  <m:oMath xmlns:m="http://schemas.openxmlformats.org/officeDocument/2006/math">
                    <m:r>
                      <a:rPr lang="zh-TW" altLang="en-US" smtClean="0">
                        <a:latin typeface="Cambria Math" panose="02040503050406030204" pitchFamily="18" charset="0"/>
                      </a:rPr>
                      <m:t>→</m:t>
                    </m:r>
                  </m:oMath>
                </a14:m>
                <a:r>
                  <a:rPr lang="zh-TW" altLang="en-US" dirty="0"/>
                  <a:t> </a:t>
                </a:r>
                <a:r>
                  <a:rPr lang="en-US" altLang="zh-TW" dirty="0"/>
                  <a:t>D</a:t>
                </a:r>
              </a:p>
              <a:p>
                <a:pPr marL="0" indent="0">
                  <a:buNone/>
                </a:pPr>
                <a:r>
                  <a:rPr lang="en-US" dirty="0"/>
                  <a:t>is valid by using propositional logic.</a:t>
                </a:r>
              </a:p>
              <a:p>
                <a:pPr marL="0" indent="0">
                  <a:buNone/>
                </a:pPr>
                <a:endParaRPr lang="en-US" altLang="zh-TW" dirty="0"/>
              </a:p>
            </p:txBody>
          </p:sp>
        </mc:Choice>
        <mc:Fallback xmlns="">
          <p:sp>
            <p:nvSpPr>
              <p:cNvPr id="3" name="Content Placeholder 2">
                <a:extLst>
                  <a:ext uri="{FF2B5EF4-FFF2-40B4-BE49-F238E27FC236}">
                    <a16:creationId xmlns:a16="http://schemas.microsoft.com/office/drawing/2014/main" id="{9AE2230D-3C20-EB43-86DC-D8AB22291D35}"/>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1384012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B410-2C91-9D43-98F2-A754E0D16330}"/>
              </a:ext>
            </a:extLst>
          </p:cNvPr>
          <p:cNvSpPr>
            <a:spLocks noGrp="1"/>
          </p:cNvSpPr>
          <p:nvPr>
            <p:ph type="title"/>
          </p:nvPr>
        </p:nvSpPr>
        <p:spPr/>
        <p:txBody>
          <a:bodyPr/>
          <a:lstStyle/>
          <a:p>
            <a:r>
              <a:rPr lang="en-TW" dirty="0"/>
              <a:t>Deduction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015DE0-61E2-194C-9793-5A96A0F5A6FE}"/>
                  </a:ext>
                </a:extLst>
              </p:cNvPr>
              <p:cNvSpPr>
                <a:spLocks noGrp="1"/>
              </p:cNvSpPr>
              <p:nvPr>
                <p:ph idx="1"/>
              </p:nvPr>
            </p:nvSpPr>
            <p:spPr/>
            <p:txBody>
              <a:bodyPr>
                <a:normAutofit fontScale="92500" lnSpcReduction="10000"/>
              </a:bodyPr>
              <a:lstStyle/>
              <a:p>
                <a:pPr marL="0" indent="0">
                  <a:buNone/>
                </a:pPr>
                <a:r>
                  <a:rPr lang="en-TW" dirty="0"/>
                  <a:t>The deduction method stated that, suppose the argument we seek to prove has the form of</a:t>
                </a:r>
              </a:p>
              <a:p>
                <a:pPr marL="0" indent="0" algn="ctr">
                  <a:buNone/>
                </a:pPr>
                <a14:m>
                  <m:oMath xmlns:m="http://schemas.openxmlformats.org/officeDocument/2006/math">
                    <m:sSub>
                      <m:sSubPr>
                        <m:ctrlPr>
                          <a:rPr lang="zh-TW" altLang="en-US" i="1" smtClean="0">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a:latin typeface="Cambria Math" panose="02040503050406030204" pitchFamily="18" charset="0"/>
                          </a:rPr>
                          <m:t>1</m:t>
                        </m:r>
                      </m:sub>
                    </m:sSub>
                    <m:r>
                      <a:rPr lang="en-TW" i="1" smtClean="0">
                        <a:latin typeface="Cambria Math" panose="02040503050406030204" pitchFamily="18" charset="0"/>
                        <a:ea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en-US" altLang="zh-TW" b="0" i="1" smtClean="0">
                            <a:solidFill>
                              <a:srgbClr val="836967"/>
                            </a:solidFill>
                            <a:latin typeface="Cambria Math" panose="02040503050406030204" pitchFamily="18" charset="0"/>
                          </a:rPr>
                          <m:t> </m:t>
                        </m:r>
                        <m:r>
                          <a:rPr lang="zh-TW" altLang="en-US" i="1">
                            <a:latin typeface="Cambria Math" panose="02040503050406030204" pitchFamily="18" charset="0"/>
                          </a:rPr>
                          <m:t>𝑃</m:t>
                        </m:r>
                      </m:e>
                      <m:sub>
                        <m:r>
                          <a:rPr lang="zh-TW" altLang="en-US">
                            <a:latin typeface="Cambria Math" panose="02040503050406030204" pitchFamily="18" charset="0"/>
                          </a:rPr>
                          <m:t>2</m:t>
                        </m:r>
                      </m:sub>
                    </m:sSub>
                    <m:r>
                      <a:rPr lang="en-TW" i="1" smtClean="0">
                        <a:latin typeface="Cambria Math" panose="02040503050406030204" pitchFamily="18" charset="0"/>
                        <a:ea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en-US" altLang="zh-TW" b="0" i="1" smtClean="0">
                            <a:solidFill>
                              <a:srgbClr val="836967"/>
                            </a:solidFill>
                            <a:latin typeface="Cambria Math" panose="02040503050406030204" pitchFamily="18" charset="0"/>
                          </a:rPr>
                          <m:t> </m:t>
                        </m:r>
                        <m:r>
                          <a:rPr lang="zh-TW" altLang="en-US" i="1">
                            <a:latin typeface="Cambria Math" panose="02040503050406030204" pitchFamily="18" charset="0"/>
                          </a:rPr>
                          <m:t>𝑃</m:t>
                        </m:r>
                      </m:e>
                      <m:sub>
                        <m:r>
                          <a:rPr lang="zh-TW" altLang="en-US">
                            <a:latin typeface="Cambria Math" panose="02040503050406030204" pitchFamily="18" charset="0"/>
                          </a:rPr>
                          <m:t>3</m:t>
                        </m:r>
                      </m:sub>
                    </m:sSub>
                    <m:r>
                      <a:rPr lang="en-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m:t>
                    </m:r>
                    <m:r>
                      <a:rPr lang="zh-TW" altLang="en-US">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i="1">
                            <a:latin typeface="Cambria Math" panose="02040503050406030204" pitchFamily="18" charset="0"/>
                          </a:rPr>
                          <m:t>𝑃</m:t>
                        </m:r>
                      </m:e>
                      <m:sub>
                        <m:r>
                          <a:rPr lang="en-US" altLang="zh-TW" i="1">
                            <a:latin typeface="Cambria Math" panose="02040503050406030204" pitchFamily="18" charset="0"/>
                          </a:rPr>
                          <m:t>𝑛</m:t>
                        </m:r>
                      </m:sub>
                    </m:sSub>
                    <m:r>
                      <a:rPr lang="zh-TW" altLang="en-US">
                        <a:latin typeface="Cambria Math" panose="02040503050406030204" pitchFamily="18" charset="0"/>
                      </a:rPr>
                      <m:t>→</m:t>
                    </m:r>
                  </m:oMath>
                </a14:m>
                <a:r>
                  <a:rPr lang="en-US" altLang="zh-TW" dirty="0"/>
                  <a:t> </a:t>
                </a:r>
                <a14:m>
                  <m:oMath xmlns:m="http://schemas.openxmlformats.org/officeDocument/2006/math">
                    <m:r>
                      <a:rPr lang="en-US" altLang="zh-TW" b="0" i="1" dirty="0" smtClean="0">
                        <a:latin typeface="Cambria Math" panose="02040503050406030204" pitchFamily="18" charset="0"/>
                      </a:rPr>
                      <m:t>𝑄</m:t>
                    </m:r>
                  </m:oMath>
                </a14:m>
                <a:r>
                  <a:rPr lang="en-US" altLang="zh-TW" dirty="0"/>
                  <a:t>)</a:t>
                </a:r>
              </a:p>
              <a:p>
                <a:pPr marL="0" indent="0">
                  <a:buNone/>
                </a:pPr>
                <a:r>
                  <a:rPr lang="en-US" altLang="zh-TW" dirty="0"/>
                  <a:t>Then, we can prove</a:t>
                </a:r>
              </a:p>
              <a:p>
                <a:pPr marL="0" indent="0" algn="ctr">
                  <a:buNone/>
                </a:pPr>
                <a14:m>
                  <m:oMath xmlns:m="http://schemas.openxmlformats.org/officeDocument/2006/math">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a:latin typeface="Cambria Math" panose="02040503050406030204" pitchFamily="18" charset="0"/>
                          </a:rPr>
                          <m:t>1</m:t>
                        </m:r>
                      </m:sub>
                    </m:sSub>
                    <m:r>
                      <a:rPr lang="en-TW" i="1" smtClean="0">
                        <a:latin typeface="Cambria Math" panose="02040503050406030204" pitchFamily="18" charset="0"/>
                        <a:ea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en-US" altLang="zh-TW" b="0" i="1" smtClean="0">
                            <a:solidFill>
                              <a:srgbClr val="836967"/>
                            </a:solidFill>
                            <a:latin typeface="Cambria Math" panose="02040503050406030204" pitchFamily="18" charset="0"/>
                          </a:rPr>
                          <m:t> </m:t>
                        </m:r>
                        <m:r>
                          <a:rPr lang="zh-TW" altLang="en-US" i="1">
                            <a:latin typeface="Cambria Math" panose="02040503050406030204" pitchFamily="18" charset="0"/>
                          </a:rPr>
                          <m:t>𝑃</m:t>
                        </m:r>
                      </m:e>
                      <m:sub>
                        <m:r>
                          <a:rPr lang="zh-TW" altLang="en-US">
                            <a:latin typeface="Cambria Math" panose="02040503050406030204" pitchFamily="18" charset="0"/>
                          </a:rPr>
                          <m:t>2</m:t>
                        </m:r>
                      </m:sub>
                    </m:sSub>
                    <m:r>
                      <a:rPr lang="en-TW" i="1" smtClean="0">
                        <a:latin typeface="Cambria Math" panose="02040503050406030204" pitchFamily="18" charset="0"/>
                        <a:ea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en-US" altLang="zh-TW" b="0" i="1" smtClean="0">
                            <a:solidFill>
                              <a:srgbClr val="836967"/>
                            </a:solidFill>
                            <a:latin typeface="Cambria Math" panose="02040503050406030204" pitchFamily="18" charset="0"/>
                          </a:rPr>
                          <m:t> </m:t>
                        </m:r>
                        <m:r>
                          <a:rPr lang="zh-TW" altLang="en-US" i="1">
                            <a:latin typeface="Cambria Math" panose="02040503050406030204" pitchFamily="18" charset="0"/>
                          </a:rPr>
                          <m:t>𝑃</m:t>
                        </m:r>
                      </m:e>
                      <m:sub>
                        <m:r>
                          <a:rPr lang="zh-TW" altLang="en-US">
                            <a:latin typeface="Cambria Math" panose="02040503050406030204" pitchFamily="18" charset="0"/>
                          </a:rPr>
                          <m:t>3</m:t>
                        </m:r>
                      </m:sub>
                    </m:sSub>
                    <m:r>
                      <a:rPr lang="en-US" altLang="zh-TW" b="0" i="1" smtClean="0">
                        <a:latin typeface="Cambria Math" panose="02040503050406030204" pitchFamily="18" charset="0"/>
                      </a:rPr>
                      <m:t> </m:t>
                    </m:r>
                    <m:r>
                      <a:rPr lang="en-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m:t>
                    </m:r>
                    <m:r>
                      <a:rPr lang="en-TW" i="1" smtClean="0">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 </m:t>
                        </m:r>
                        <m:r>
                          <a:rPr lang="en-US" altLang="zh-TW" i="1">
                            <a:latin typeface="Cambria Math" panose="02040503050406030204" pitchFamily="18" charset="0"/>
                          </a:rPr>
                          <m:t>𝑃</m:t>
                        </m:r>
                      </m:e>
                      <m:sub>
                        <m:r>
                          <a:rPr lang="en-US" altLang="zh-TW" i="1">
                            <a:latin typeface="Cambria Math" panose="02040503050406030204" pitchFamily="18" charset="0"/>
                          </a:rPr>
                          <m:t>𝑛</m:t>
                        </m:r>
                      </m:sub>
                    </m:sSub>
                    <m:r>
                      <a:rPr lang="zh-TW" altLang="en-US">
                        <a:latin typeface="Cambria Math" panose="02040503050406030204" pitchFamily="18" charset="0"/>
                      </a:rPr>
                      <m:t>→</m:t>
                    </m:r>
                  </m:oMath>
                </a14:m>
                <a:r>
                  <a:rPr lang="en-US" altLang="zh-TW" dirty="0"/>
                  <a:t> </a:t>
                </a:r>
                <a14:m>
                  <m:oMath xmlns:m="http://schemas.openxmlformats.org/officeDocument/2006/math">
                    <m:r>
                      <a:rPr lang="en-US" altLang="zh-TW" b="0" i="1" dirty="0" smtClean="0">
                        <a:latin typeface="Cambria Math" panose="02040503050406030204" pitchFamily="18" charset="0"/>
                      </a:rPr>
                      <m:t>𝑄</m:t>
                    </m:r>
                  </m:oMath>
                </a14:m>
                <a:endParaRPr lang="en-US" altLang="zh-TW" dirty="0"/>
              </a:p>
              <a:p>
                <a:pPr marL="0" indent="0">
                  <a:buNone/>
                </a:pPr>
                <a:r>
                  <a:rPr lang="en-US" dirty="0"/>
                  <a:t>Since </a:t>
                </a:r>
                <a14:m>
                  <m:oMath xmlns:m="http://schemas.openxmlformats.org/officeDocument/2006/math">
                    <m:sSub>
                      <m:sSubPr>
                        <m:ctrlPr>
                          <a:rPr lang="zh-TW" altLang="en-US" i="1" smtClean="0">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a:latin typeface="Cambria Math" panose="02040503050406030204" pitchFamily="18" charset="0"/>
                          </a:rPr>
                          <m:t>1</m:t>
                        </m:r>
                      </m:sub>
                    </m:sSub>
                    <m:r>
                      <a:rPr lang="en-TW" altLang="zh-TW" i="1" smtClean="0">
                        <a:latin typeface="Cambria Math" panose="02040503050406030204" pitchFamily="18" charset="0"/>
                        <a:ea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en-US" altLang="zh-TW" b="0" i="1" smtClean="0">
                            <a:solidFill>
                              <a:srgbClr val="836967"/>
                            </a:solidFill>
                            <a:latin typeface="Cambria Math" panose="02040503050406030204" pitchFamily="18" charset="0"/>
                          </a:rPr>
                          <m:t> </m:t>
                        </m:r>
                        <m:r>
                          <a:rPr lang="zh-TW" altLang="en-US" i="1">
                            <a:latin typeface="Cambria Math" panose="02040503050406030204" pitchFamily="18" charset="0"/>
                          </a:rPr>
                          <m:t>𝑃</m:t>
                        </m:r>
                      </m:e>
                      <m:sub>
                        <m:r>
                          <a:rPr lang="zh-TW" altLang="en-US">
                            <a:latin typeface="Cambria Math" panose="02040503050406030204" pitchFamily="18" charset="0"/>
                          </a:rPr>
                          <m:t>2</m:t>
                        </m:r>
                      </m:sub>
                    </m:sSub>
                    <m:r>
                      <a:rPr lang="en-TW" altLang="zh-TW" i="1" smtClean="0">
                        <a:latin typeface="Cambria Math" panose="02040503050406030204" pitchFamily="18" charset="0"/>
                        <a:ea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en-US" altLang="zh-TW" b="0" i="1" smtClean="0">
                            <a:solidFill>
                              <a:srgbClr val="836967"/>
                            </a:solidFill>
                            <a:latin typeface="Cambria Math" panose="02040503050406030204" pitchFamily="18" charset="0"/>
                          </a:rPr>
                          <m:t> </m:t>
                        </m:r>
                        <m:r>
                          <a:rPr lang="zh-TW" altLang="en-US" i="1">
                            <a:latin typeface="Cambria Math" panose="02040503050406030204" pitchFamily="18" charset="0"/>
                          </a:rPr>
                          <m:t>𝑃</m:t>
                        </m:r>
                      </m:e>
                      <m:sub>
                        <m:r>
                          <a:rPr lang="zh-TW" altLang="en-US">
                            <a:latin typeface="Cambria Math" panose="02040503050406030204" pitchFamily="18" charset="0"/>
                          </a:rPr>
                          <m:t>3</m:t>
                        </m:r>
                      </m:sub>
                    </m:sSub>
                    <m:r>
                      <a:rPr lang="en-TW" altLang="zh-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m:t>
                    </m:r>
                    <m:r>
                      <a:rPr lang="zh-TW" altLang="en-US">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i="1">
                            <a:latin typeface="Cambria Math" panose="02040503050406030204" pitchFamily="18" charset="0"/>
                          </a:rPr>
                          <m:t>𝑃</m:t>
                        </m:r>
                      </m:e>
                      <m:sub>
                        <m:r>
                          <a:rPr lang="en-US" altLang="zh-TW" i="1">
                            <a:latin typeface="Cambria Math" panose="02040503050406030204" pitchFamily="18" charset="0"/>
                          </a:rPr>
                          <m:t>𝑛</m:t>
                        </m:r>
                      </m:sub>
                    </m:sSub>
                    <m:r>
                      <a:rPr lang="zh-TW" altLang="en-US">
                        <a:latin typeface="Cambria Math" panose="02040503050406030204" pitchFamily="18" charset="0"/>
                      </a:rPr>
                      <m:t>→</m:t>
                    </m:r>
                  </m:oMath>
                </a14:m>
                <a:r>
                  <a:rPr lang="en-US" altLang="zh-TW" dirty="0"/>
                  <a:t> </a:t>
                </a:r>
                <a14:m>
                  <m:oMath xmlns:m="http://schemas.openxmlformats.org/officeDocument/2006/math">
                    <m:r>
                      <a:rPr lang="en-US" altLang="zh-TW" b="0" i="1" dirty="0" smtClean="0">
                        <a:latin typeface="Cambria Math" panose="02040503050406030204" pitchFamily="18" charset="0"/>
                      </a:rPr>
                      <m:t>𝑄</m:t>
                    </m:r>
                  </m:oMath>
                </a14:m>
                <a:r>
                  <a:rPr lang="en-US" altLang="zh-TW" dirty="0"/>
                  <a:t>) and </a:t>
                </a:r>
                <a14:m>
                  <m:oMath xmlns:m="http://schemas.openxmlformats.org/officeDocument/2006/math">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𝑃</m:t>
                        </m:r>
                      </m:e>
                      <m:sub>
                        <m:r>
                          <a:rPr lang="zh-TW" altLang="en-US">
                            <a:latin typeface="Cambria Math" panose="02040503050406030204" pitchFamily="18" charset="0"/>
                          </a:rPr>
                          <m:t>1</m:t>
                        </m:r>
                      </m:sub>
                    </m:sSub>
                    <m:r>
                      <a:rPr lang="en-TW" altLang="zh-TW" i="1">
                        <a:latin typeface="Cambria Math" panose="02040503050406030204" pitchFamily="18" charset="0"/>
                        <a:ea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en-US" altLang="zh-TW" i="1">
                            <a:solidFill>
                              <a:srgbClr val="836967"/>
                            </a:solidFill>
                            <a:latin typeface="Cambria Math" panose="02040503050406030204" pitchFamily="18" charset="0"/>
                          </a:rPr>
                          <m:t> </m:t>
                        </m:r>
                        <m:r>
                          <a:rPr lang="zh-TW" altLang="en-US" i="1">
                            <a:latin typeface="Cambria Math" panose="02040503050406030204" pitchFamily="18" charset="0"/>
                          </a:rPr>
                          <m:t>𝑃</m:t>
                        </m:r>
                      </m:e>
                      <m:sub>
                        <m:r>
                          <a:rPr lang="zh-TW" altLang="en-US">
                            <a:latin typeface="Cambria Math" panose="02040503050406030204" pitchFamily="18" charset="0"/>
                          </a:rPr>
                          <m:t>2</m:t>
                        </m:r>
                      </m:sub>
                    </m:sSub>
                    <m:r>
                      <a:rPr lang="en-TW" altLang="zh-TW" i="1">
                        <a:latin typeface="Cambria Math" panose="02040503050406030204" pitchFamily="18" charset="0"/>
                        <a:ea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en-US" altLang="zh-TW" i="1">
                            <a:solidFill>
                              <a:srgbClr val="836967"/>
                            </a:solidFill>
                            <a:latin typeface="Cambria Math" panose="02040503050406030204" pitchFamily="18" charset="0"/>
                          </a:rPr>
                          <m:t> </m:t>
                        </m:r>
                        <m:r>
                          <a:rPr lang="zh-TW" altLang="en-US" i="1">
                            <a:latin typeface="Cambria Math" panose="02040503050406030204" pitchFamily="18" charset="0"/>
                          </a:rPr>
                          <m:t>𝑃</m:t>
                        </m:r>
                      </m:e>
                      <m:sub>
                        <m:r>
                          <a:rPr lang="zh-TW" altLang="en-US">
                            <a:latin typeface="Cambria Math" panose="02040503050406030204" pitchFamily="18" charset="0"/>
                          </a:rPr>
                          <m:t>3</m:t>
                        </m:r>
                      </m:sub>
                    </m:sSub>
                    <m:r>
                      <a:rPr lang="en-US" altLang="zh-TW" i="1">
                        <a:latin typeface="Cambria Math" panose="02040503050406030204" pitchFamily="18" charset="0"/>
                      </a:rPr>
                      <m:t> </m:t>
                    </m:r>
                    <m:r>
                      <a:rPr lang="en-TW"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m:t>
                    </m:r>
                    <m:r>
                      <a:rPr lang="en-TW"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𝑃</m:t>
                        </m:r>
                      </m:e>
                      <m:sub>
                        <m:r>
                          <a:rPr lang="en-US" altLang="zh-TW" i="1">
                            <a:latin typeface="Cambria Math" panose="02040503050406030204" pitchFamily="18" charset="0"/>
                          </a:rPr>
                          <m:t>𝑛</m:t>
                        </m:r>
                      </m:sub>
                    </m:sSub>
                    <m:r>
                      <a:rPr lang="zh-TW" altLang="en-US">
                        <a:latin typeface="Cambria Math" panose="02040503050406030204" pitchFamily="18" charset="0"/>
                      </a:rPr>
                      <m:t>→</m:t>
                    </m:r>
                  </m:oMath>
                </a14:m>
                <a:r>
                  <a:rPr lang="en-US" altLang="zh-TW" dirty="0"/>
                  <a:t> </a:t>
                </a:r>
                <a14:m>
                  <m:oMath xmlns:m="http://schemas.openxmlformats.org/officeDocument/2006/math">
                    <m:r>
                      <a:rPr lang="en-US" altLang="zh-TW" i="1" dirty="0">
                        <a:latin typeface="Cambria Math" panose="02040503050406030204" pitchFamily="18" charset="0"/>
                      </a:rPr>
                      <m:t>𝑄</m:t>
                    </m:r>
                  </m:oMath>
                </a14:m>
                <a:r>
                  <a:rPr lang="en-US" dirty="0"/>
                  <a:t> are equivalent.</a:t>
                </a:r>
              </a:p>
              <a:p>
                <a:pPr marL="0" indent="0">
                  <a:buNone/>
                </a:pPr>
                <a:r>
                  <a:rPr lang="en-US" dirty="0"/>
                  <a:t>(</a:t>
                </a:r>
                <a:r>
                  <a:rPr lang="en-TW" dirty="0"/>
                  <a:t>[(A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B)</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C]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[A</a:t>
                </a:r>
                <a:r>
                  <a:rPr lang="en-TW" dirty="0">
                    <a:ea typeface="Cambria Math" panose="02040503050406030204" pitchFamily="18" charset="0"/>
                  </a:rPr>
                  <a:t> </a:t>
                </a:r>
                <a14:m>
                  <m:oMath xmlns:m="http://schemas.openxmlformats.org/officeDocument/2006/math">
                    <m:r>
                      <a:rPr lang="en-TW" i="1" dirty="0">
                        <a:latin typeface="Cambria Math" panose="02040503050406030204" pitchFamily="18" charset="0"/>
                        <a:ea typeface="Cambria Math" panose="02040503050406030204" pitchFamily="18" charset="0"/>
                      </a:rPr>
                      <m:t>→</m:t>
                    </m:r>
                  </m:oMath>
                </a14:m>
                <a:r>
                  <a:rPr lang="en-TW" dirty="0"/>
                  <a:t> (B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C)] is a tautology.</a:t>
                </a:r>
                <a:r>
                  <a:rPr lang="en-US" altLang="zh-TW" dirty="0"/>
                  <a:t>)</a:t>
                </a:r>
                <a:endParaRPr lang="en-TW" dirty="0"/>
              </a:p>
              <a:p>
                <a:pPr marL="0" indent="0">
                  <a:buNone/>
                </a:pPr>
                <a:endParaRPr lang="en-TW" dirty="0"/>
              </a:p>
              <a:p>
                <a:pPr marL="0" indent="0">
                  <a:buNone/>
                </a:pPr>
                <a:r>
                  <a:rPr lang="en-TW" sz="2000" dirty="0"/>
                  <a:t>*. Without </a:t>
                </a:r>
                <a:r>
                  <a:rPr lang="en-US" sz="2000" dirty="0"/>
                  <a:t>proving</a:t>
                </a:r>
                <a:r>
                  <a:rPr lang="en-TW" sz="2000" dirty="0"/>
                  <a:t> by constructing a truth table, it’s very intuitive to accept this deduction method. Therefore, I recommend just using it. </a:t>
                </a:r>
              </a:p>
            </p:txBody>
          </p:sp>
        </mc:Choice>
        <mc:Fallback xmlns="">
          <p:sp>
            <p:nvSpPr>
              <p:cNvPr id="3" name="Content Placeholder 2">
                <a:extLst>
                  <a:ext uri="{FF2B5EF4-FFF2-40B4-BE49-F238E27FC236}">
                    <a16:creationId xmlns:a16="http://schemas.microsoft.com/office/drawing/2014/main" id="{9F015DE0-61E2-194C-9793-5A96A0F5A6FE}"/>
                  </a:ext>
                </a:extLst>
              </p:cNvPr>
              <p:cNvSpPr>
                <a:spLocks noGrp="1" noRot="1" noChangeAspect="1" noMove="1" noResize="1" noEditPoints="1" noAdjustHandles="1" noChangeArrowheads="1" noChangeShapeType="1" noTextEdit="1"/>
              </p:cNvSpPr>
              <p:nvPr>
                <p:ph idx="1"/>
              </p:nvPr>
            </p:nvSpPr>
            <p:spPr>
              <a:blipFill>
                <a:blip r:embed="rId2"/>
                <a:stretch>
                  <a:fillRect l="-1043" t="-2801" b="-12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95216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C21F-6FB7-C042-A819-DC3499FDB0E8}"/>
              </a:ext>
            </a:extLst>
          </p:cNvPr>
          <p:cNvSpPr>
            <a:spLocks noGrp="1"/>
          </p:cNvSpPr>
          <p:nvPr>
            <p:ph type="title"/>
          </p:nvPr>
        </p:nvSpPr>
        <p:spPr/>
        <p:txBody>
          <a:bodyPr/>
          <a:lstStyle/>
          <a:p>
            <a:r>
              <a:rPr lang="en-TW" dirty="0"/>
              <a:t>From Wikipedia, proof of deduc</a:t>
            </a:r>
            <a:r>
              <a:rPr lang="en-US" dirty="0" err="1"/>
              <a:t>ti</a:t>
            </a:r>
            <a:r>
              <a:rPr lang="en-TW" dirty="0"/>
              <a:t>on method</a:t>
            </a:r>
          </a:p>
        </p:txBody>
      </p:sp>
      <p:pic>
        <p:nvPicPr>
          <p:cNvPr id="16" name="Content Placeholder 15" descr="A picture containing text, light&#10;&#10;Description automatically generated">
            <a:extLst>
              <a:ext uri="{FF2B5EF4-FFF2-40B4-BE49-F238E27FC236}">
                <a16:creationId xmlns:a16="http://schemas.microsoft.com/office/drawing/2014/main" id="{8D3A2949-363E-AB46-8261-23D97CD291D1}"/>
              </a:ext>
            </a:extLst>
          </p:cNvPr>
          <p:cNvPicPr>
            <a:picLocks noGrp="1" noChangeAspect="1"/>
          </p:cNvPicPr>
          <p:nvPr>
            <p:ph idx="1"/>
          </p:nvPr>
        </p:nvPicPr>
        <p:blipFill>
          <a:blip r:embed="rId2"/>
          <a:stretch>
            <a:fillRect/>
          </a:stretch>
        </p:blipFill>
        <p:spPr>
          <a:xfrm>
            <a:off x="1071562" y="1690688"/>
            <a:ext cx="10048875" cy="3854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F5B92AE8-114A-BE44-85B4-5AE4B4602874}"/>
              </a:ext>
            </a:extLst>
          </p:cNvPr>
          <p:cNvSpPr txBox="1"/>
          <p:nvPr/>
        </p:nvSpPr>
        <p:spPr>
          <a:xfrm>
            <a:off x="838201" y="5844746"/>
            <a:ext cx="10653584" cy="646331"/>
          </a:xfrm>
          <a:prstGeom prst="rect">
            <a:avLst/>
          </a:prstGeom>
          <a:noFill/>
        </p:spPr>
        <p:txBody>
          <a:bodyPr wrap="square" rtlCol="0">
            <a:spAutoFit/>
          </a:bodyPr>
          <a:lstStyle/>
          <a:p>
            <a:r>
              <a:rPr lang="en-TW" dirty="0"/>
              <a:t>*. Even though this is only with A, B, and C 3 statements, the same concept applies to any number of statements. This can be proved by using recursion (which is not yet taught in discrete math.)</a:t>
            </a:r>
          </a:p>
        </p:txBody>
      </p:sp>
    </p:spTree>
    <p:extLst>
      <p:ext uri="{BB962C8B-B14F-4D97-AF65-F5344CB8AC3E}">
        <p14:creationId xmlns:p14="http://schemas.microsoft.com/office/powerpoint/2010/main" val="256620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B74-D6F7-6944-BDF6-C5A25F90D2FF}"/>
              </a:ext>
            </a:extLst>
          </p:cNvPr>
          <p:cNvSpPr>
            <a:spLocks noGrp="1"/>
          </p:cNvSpPr>
          <p:nvPr>
            <p:ph type="title"/>
          </p:nvPr>
        </p:nvSpPr>
        <p:spPr/>
        <p:txBody>
          <a:bodyPr/>
          <a:lstStyle/>
          <a:p>
            <a:r>
              <a:rPr lang="en-TW" dirty="0"/>
              <a:t>Example 1-2-6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ECB51C-4A63-8844-99FD-3C1FECCF2560}"/>
                  </a:ext>
                </a:extLst>
              </p:cNvPr>
              <p:cNvSpPr>
                <a:spLocks noGrp="1"/>
              </p:cNvSpPr>
              <p:nvPr>
                <p:ph idx="1"/>
              </p:nvPr>
            </p:nvSpPr>
            <p:spPr/>
            <p:txBody>
              <a:bodyPr/>
              <a:lstStyle/>
              <a:p>
                <a:pPr marL="0" indent="0">
                  <a:buNone/>
                </a:pPr>
                <a:r>
                  <a:rPr lang="en-US" altLang="zh-TW" dirty="0"/>
                  <a:t>Prove that the argument</a:t>
                </a:r>
              </a:p>
              <a:p>
                <a:pPr marL="0" indent="0" algn="ctr">
                  <a:buNone/>
                </a:pPr>
                <a:r>
                  <a:rPr lang="en-US" altLang="zh-TW" dirty="0"/>
                  <a:t>(A</a:t>
                </a:r>
                <a:r>
                  <a:rPr lang="zh-TW" altLang="en-US" dirty="0"/>
                  <a:t> </a:t>
                </a:r>
                <a14:m>
                  <m:oMath xmlns:m="http://schemas.openxmlformats.org/officeDocument/2006/math">
                    <m:r>
                      <a:rPr lang="zh-TW" altLang="en-US">
                        <a:latin typeface="Cambria Math" panose="02040503050406030204" pitchFamily="18" charset="0"/>
                      </a:rPr>
                      <m:t>→</m:t>
                    </m:r>
                  </m:oMath>
                </a14:m>
                <a:r>
                  <a:rPr lang="en-US" altLang="zh-TW" dirty="0"/>
                  <a:t>B)</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TW" i="1" smtClean="0">
                        <a:latin typeface="Cambria Math" panose="02040503050406030204" pitchFamily="18" charset="0"/>
                        <a:ea typeface="Cambria Math" panose="02040503050406030204" pitchFamily="18" charset="0"/>
                      </a:rPr>
                      <m:t>⋀</m:t>
                    </m:r>
                  </m:oMath>
                </a14:m>
                <a:r>
                  <a:rPr lang="en-US" altLang="zh-TW" dirty="0"/>
                  <a:t> (B</a:t>
                </a:r>
                <a:r>
                  <a:rPr lang="zh-TW" altLang="en-US" dirty="0"/>
                  <a:t> </a:t>
                </a:r>
                <a14:m>
                  <m:oMath xmlns:m="http://schemas.openxmlformats.org/officeDocument/2006/math">
                    <m:r>
                      <a:rPr lang="zh-TW" altLang="en-US">
                        <a:latin typeface="Cambria Math" panose="02040503050406030204" pitchFamily="18" charset="0"/>
                      </a:rPr>
                      <m:t>→</m:t>
                    </m:r>
                    <m:r>
                      <a:rPr lang="en-US" altLang="zh-TW" b="0" i="0" smtClean="0">
                        <a:latin typeface="Cambria Math" panose="02040503050406030204" pitchFamily="18" charset="0"/>
                      </a:rPr>
                      <m:t> </m:t>
                    </m:r>
                  </m:oMath>
                </a14:m>
                <a:r>
                  <a:rPr lang="en-US" altLang="zh-TW" dirty="0"/>
                  <a:t>C) </a:t>
                </a:r>
                <a14:m>
                  <m:oMath xmlns:m="http://schemas.openxmlformats.org/officeDocument/2006/math">
                    <m:r>
                      <a:rPr lang="zh-TW" altLang="en-US">
                        <a:latin typeface="Cambria Math" panose="02040503050406030204" pitchFamily="18" charset="0"/>
                      </a:rPr>
                      <m:t>→</m:t>
                    </m:r>
                  </m:oMath>
                </a14:m>
                <a:r>
                  <a:rPr lang="zh-TW" altLang="en-US" dirty="0"/>
                  <a:t> </a:t>
                </a:r>
                <a:r>
                  <a:rPr lang="en-US" altLang="zh-TW" dirty="0"/>
                  <a:t>(A </a:t>
                </a:r>
                <a14:m>
                  <m:oMath xmlns:m="http://schemas.openxmlformats.org/officeDocument/2006/math">
                    <m:r>
                      <a:rPr lang="zh-TW" altLang="en-US">
                        <a:latin typeface="Cambria Math" panose="02040503050406030204" pitchFamily="18" charset="0"/>
                      </a:rPr>
                      <m:t>→</m:t>
                    </m:r>
                  </m:oMath>
                </a14:m>
                <a:r>
                  <a:rPr lang="en-US" altLang="zh-TW" dirty="0"/>
                  <a:t> C)</a:t>
                </a:r>
              </a:p>
              <a:p>
                <a:pPr marL="0" indent="0">
                  <a:buNone/>
                </a:pPr>
                <a:r>
                  <a:rPr lang="en-US" dirty="0"/>
                  <a:t>is valid by using propositional logic.</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70ECB51C-4A63-8844-99FD-3C1FECCF2560}"/>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86805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1F9EB-9B19-9841-9585-A18D3675C135}"/>
              </a:ext>
            </a:extLst>
          </p:cNvPr>
          <p:cNvSpPr>
            <a:spLocks noGrp="1"/>
          </p:cNvSpPr>
          <p:nvPr>
            <p:ph type="ctrTitle"/>
          </p:nvPr>
        </p:nvSpPr>
        <p:spPr>
          <a:xfrm>
            <a:off x="1113810" y="2960716"/>
            <a:ext cx="4036334" cy="2387600"/>
          </a:xfrm>
        </p:spPr>
        <p:txBody>
          <a:bodyPr anchor="t">
            <a:normAutofit fontScale="90000"/>
          </a:bodyPr>
          <a:lstStyle/>
          <a:p>
            <a:pPr algn="l"/>
            <a:r>
              <a:rPr lang="en-TW" sz="5400" dirty="0"/>
              <a:t>1-3 Quantifier</a:t>
            </a:r>
            <a:r>
              <a:rPr lang="en-US" sz="5400" dirty="0"/>
              <a:t>s and</a:t>
            </a:r>
            <a:r>
              <a:rPr lang="en-TW" sz="5400" dirty="0"/>
              <a:t> Predicates</a:t>
            </a:r>
          </a:p>
        </p:txBody>
      </p:sp>
      <p:sp>
        <p:nvSpPr>
          <p:cNvPr id="3" name="Subtitle 2">
            <a:extLst>
              <a:ext uri="{FF2B5EF4-FFF2-40B4-BE49-F238E27FC236}">
                <a16:creationId xmlns:a16="http://schemas.microsoft.com/office/drawing/2014/main" id="{0DC268A1-F369-5747-A0D7-98B631752E38}"/>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09AB4259-F471-0E4E-9D38-ECEAD43E01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32872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TW" sz="4600"/>
              <a:t>1-1 Statements, Symbols and Tautologies</a:t>
            </a:r>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22"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3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27C23781-87F1-AA49-80BC-DB1B4DA683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204110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3038-5A30-DC49-AA0F-3843EAF309B4}"/>
              </a:ext>
            </a:extLst>
          </p:cNvPr>
          <p:cNvSpPr>
            <a:spLocks noGrp="1"/>
          </p:cNvSpPr>
          <p:nvPr>
            <p:ph type="title"/>
          </p:nvPr>
        </p:nvSpPr>
        <p:spPr/>
        <p:txBody>
          <a:bodyPr/>
          <a:lstStyle/>
          <a:p>
            <a:r>
              <a:rPr lang="en-TW" dirty="0"/>
              <a:t>Universal Quantifier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5C80BD-6338-224F-BB5A-B8222C2909AF}"/>
                  </a:ext>
                </a:extLst>
              </p:cNvPr>
              <p:cNvSpPr>
                <a:spLocks noGrp="1"/>
              </p:cNvSpPr>
              <p:nvPr>
                <p:ph idx="1"/>
              </p:nvPr>
            </p:nvSpPr>
            <p:spPr>
              <a:xfrm>
                <a:off x="838200" y="1825625"/>
                <a:ext cx="10515600" cy="4667250"/>
              </a:xfrm>
            </p:spPr>
            <p:txBody>
              <a:bodyPr>
                <a:normAutofit lnSpcReduction="10000"/>
              </a:bodyPr>
              <a:lstStyle/>
              <a:p>
                <a:pPr marL="0" indent="0">
                  <a:buNone/>
                </a:pPr>
                <a:r>
                  <a:rPr lang="en-TW" dirty="0"/>
                  <a:t>Quantifiers are phrases that tell us how many objects have certain </a:t>
                </a:r>
                <a:r>
                  <a:rPr lang="en-US" dirty="0"/>
                  <a:t>properties</a:t>
                </a:r>
                <a:r>
                  <a:rPr lang="en-TW" dirty="0"/>
                  <a:t>.</a:t>
                </a:r>
              </a:p>
              <a:p>
                <a:pPr marL="0" indent="0">
                  <a:buNone/>
                </a:pPr>
                <a:r>
                  <a:rPr lang="en-TW" dirty="0"/>
                  <a:t>The universal quantifier is </a:t>
                </a:r>
                <a:r>
                  <a:rPr lang="en-US" dirty="0"/>
                  <a:t>denoted</a:t>
                </a:r>
                <a:r>
                  <a:rPr lang="en-TW" dirty="0"/>
                  <a:t> by an </a:t>
                </a:r>
                <a:r>
                  <a:rPr lang="en-US" dirty="0"/>
                  <a:t>upside-down</a:t>
                </a:r>
                <a:r>
                  <a:rPr lang="en-TW" dirty="0"/>
                  <a:t> A, “</a:t>
                </a:r>
                <a14:m>
                  <m:oMath xmlns:m="http://schemas.openxmlformats.org/officeDocument/2006/math">
                    <m:r>
                      <a:rPr lang="zh-TW" altLang="en-US" smtClean="0">
                        <a:latin typeface="Cambria Math" panose="02040503050406030204" pitchFamily="18" charset="0"/>
                      </a:rPr>
                      <m:t>∀</m:t>
                    </m:r>
                  </m:oMath>
                </a14:m>
                <a:r>
                  <a:rPr lang="en-TW" dirty="0"/>
                  <a:t>”, and is read “for all” or “for each”.</a:t>
                </a:r>
              </a:p>
              <a:p>
                <a:pPr marL="0" indent="0">
                  <a:buNone/>
                </a:pPr>
                <a:r>
                  <a:rPr lang="en-TW" dirty="0"/>
                  <a:t>For example:</a:t>
                </a:r>
              </a:p>
              <a:p>
                <a:pPr marL="0" indent="0">
                  <a:buNone/>
                </a:pPr>
                <a:r>
                  <a:rPr lang="en-TW" dirty="0"/>
                  <a:t>(</a:t>
                </a:r>
                <a14:m>
                  <m:oMath xmlns:m="http://schemas.openxmlformats.org/officeDocument/2006/math">
                    <m:r>
                      <a:rPr lang="zh-TW" altLang="en-US" smtClean="0">
                        <a:latin typeface="Cambria Math" panose="02040503050406030204" pitchFamily="18" charset="0"/>
                      </a:rPr>
                      <m:t>∀</m:t>
                    </m:r>
                  </m:oMath>
                </a14:m>
                <a:r>
                  <a:rPr lang="en-TW" dirty="0"/>
                  <a:t>x)(x &gt; 0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x &lt; 5) means t</a:t>
                </a:r>
                <a:r>
                  <a:rPr lang="en-US" dirty="0"/>
                  <a:t>ha</a:t>
                </a:r>
                <a:r>
                  <a:rPr lang="en-TW" dirty="0"/>
                  <a:t>t “For all x, x is bigger than 0 and is less than 5.”</a:t>
                </a:r>
              </a:p>
              <a:p>
                <a:pPr marL="0" indent="0">
                  <a:buNone/>
                </a:pPr>
                <a:r>
                  <a:rPr lang="en-TW" dirty="0"/>
                  <a:t>“x &gt; 0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x &lt; 5” is called the predicate, which describes the property of variable x. Predicates are denoted as P. If the predicate is associated with variable x, then it’s denoted as P(x); if it’s associated with variable x and y, then it’s denoted as P(x, y).</a:t>
                </a:r>
              </a:p>
            </p:txBody>
          </p:sp>
        </mc:Choice>
        <mc:Fallback xmlns="">
          <p:sp>
            <p:nvSpPr>
              <p:cNvPr id="3" name="Content Placeholder 2">
                <a:extLst>
                  <a:ext uri="{FF2B5EF4-FFF2-40B4-BE49-F238E27FC236}">
                    <a16:creationId xmlns:a16="http://schemas.microsoft.com/office/drawing/2014/main" id="{715C80BD-6338-224F-BB5A-B8222C2909AF}"/>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2981" r="-362"/>
                </a:stretch>
              </a:blipFill>
            </p:spPr>
            <p:txBody>
              <a:bodyPr/>
              <a:lstStyle/>
              <a:p>
                <a:r>
                  <a:rPr lang="en-TW">
                    <a:noFill/>
                  </a:rPr>
                  <a:t> </a:t>
                </a:r>
              </a:p>
            </p:txBody>
          </p:sp>
        </mc:Fallback>
      </mc:AlternateContent>
    </p:spTree>
    <p:extLst>
      <p:ext uri="{BB962C8B-B14F-4D97-AF65-F5344CB8AC3E}">
        <p14:creationId xmlns:p14="http://schemas.microsoft.com/office/powerpoint/2010/main" val="2261313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179C-E7F4-7145-9C0A-FED9F4E7B64F}"/>
              </a:ext>
            </a:extLst>
          </p:cNvPr>
          <p:cNvSpPr>
            <a:spLocks noGrp="1"/>
          </p:cNvSpPr>
          <p:nvPr>
            <p:ph type="title"/>
          </p:nvPr>
        </p:nvSpPr>
        <p:spPr/>
        <p:txBody>
          <a:bodyPr/>
          <a:lstStyle/>
          <a:p>
            <a:r>
              <a:rPr lang="en-TW" dirty="0"/>
              <a:t>Predicate and Expression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738DCE-186F-7A4A-93BB-1C871B134DB8}"/>
                  </a:ext>
                </a:extLst>
              </p:cNvPr>
              <p:cNvSpPr>
                <a:spLocks noGrp="1"/>
              </p:cNvSpPr>
              <p:nvPr>
                <p:ph idx="1"/>
              </p:nvPr>
            </p:nvSpPr>
            <p:spPr/>
            <p:txBody>
              <a:bodyPr>
                <a:normAutofit/>
              </a:bodyPr>
              <a:lstStyle/>
              <a:p>
                <a:pPr marL="0" indent="0">
                  <a:buNone/>
                </a:pPr>
                <a:r>
                  <a:rPr lang="en-TW" dirty="0"/>
                  <a:t>Quantifier + Predicate  = Expression.</a:t>
                </a:r>
              </a:p>
              <a:p>
                <a:pPr marL="0" indent="0">
                  <a:buNone/>
                </a:pPr>
                <a:r>
                  <a:rPr lang="en-TW" dirty="0"/>
                  <a:t>Notice t</a:t>
                </a:r>
                <a:r>
                  <a:rPr lang="en-US" dirty="0"/>
                  <a:t>ha</a:t>
                </a:r>
                <a:r>
                  <a:rPr lang="en-TW" dirty="0"/>
                  <a:t>t, without giving what x is (usually we call this the domain), we cannot determine the truth value of the expression. For example:</a:t>
                </a:r>
              </a:p>
              <a:p>
                <a:pPr marL="0" indent="0">
                  <a:buNone/>
                </a:pPr>
                <a:r>
                  <a:rPr lang="en-TW" dirty="0"/>
                  <a:t>(</a:t>
                </a:r>
                <a14:m>
                  <m:oMath xmlns:m="http://schemas.openxmlformats.org/officeDocument/2006/math">
                    <m:r>
                      <a:rPr lang="zh-TW" altLang="en-US" smtClean="0">
                        <a:latin typeface="Cambria Math" panose="02040503050406030204" pitchFamily="18" charset="0"/>
                      </a:rPr>
                      <m:t>∀</m:t>
                    </m:r>
                  </m:oMath>
                </a14:m>
                <a:r>
                  <a:rPr lang="en-TW" dirty="0"/>
                  <a:t>x)(x &gt; 0) is neither true nor false since we don’t know the domain of interpretation (we don’t know what x is).</a:t>
                </a:r>
              </a:p>
              <a:p>
                <a:pPr marL="0" indent="0">
                  <a:buNone/>
                </a:pPr>
                <a:r>
                  <a:rPr lang="en-TW" dirty="0"/>
                  <a:t>The domain of interpretation</a:t>
                </a:r>
                <a:r>
                  <a:rPr lang="en-US" dirty="0"/>
                  <a:t> could be:</a:t>
                </a:r>
              </a:p>
              <a:p>
                <a:pPr marL="0" indent="0">
                  <a:buNone/>
                </a:pPr>
                <a:r>
                  <a:rPr lang="en-US" dirty="0"/>
                  <a:t>1. My salary from the past 12 months. (then, the expression is true)</a:t>
                </a:r>
              </a:p>
              <a:p>
                <a:pPr marL="0" indent="0">
                  <a:buNone/>
                </a:pPr>
                <a:r>
                  <a:rPr lang="en-US" dirty="0"/>
                  <a:t>2. All positive integers. (expression is true)</a:t>
                </a:r>
              </a:p>
              <a:p>
                <a:pPr marL="0" indent="0">
                  <a:buNone/>
                </a:pPr>
                <a:r>
                  <a:rPr lang="en-US" dirty="0"/>
                  <a:t>3. The set R of all real numbers. (the expression is false)</a:t>
                </a:r>
                <a:endParaRPr lang="en-TW" dirty="0"/>
              </a:p>
            </p:txBody>
          </p:sp>
        </mc:Choice>
        <mc:Fallback xmlns="">
          <p:sp>
            <p:nvSpPr>
              <p:cNvPr id="3" name="Content Placeholder 2">
                <a:extLst>
                  <a:ext uri="{FF2B5EF4-FFF2-40B4-BE49-F238E27FC236}">
                    <a16:creationId xmlns:a16="http://schemas.microsoft.com/office/drawing/2014/main" id="{D3738DCE-186F-7A4A-93BB-1C871B134DB8}"/>
                  </a:ext>
                </a:extLst>
              </p:cNvPr>
              <p:cNvSpPr>
                <a:spLocks noGrp="1" noRot="1" noChangeAspect="1" noMove="1" noResize="1" noEditPoints="1" noAdjustHandles="1" noChangeArrowheads="1" noChangeShapeType="1" noTextEdit="1"/>
              </p:cNvSpPr>
              <p:nvPr>
                <p:ph idx="1"/>
              </p:nvPr>
            </p:nvSpPr>
            <p:spPr>
              <a:blipFill>
                <a:blip r:embed="rId2"/>
                <a:stretch>
                  <a:fillRect l="-1206" t="-2326" b="-2907"/>
                </a:stretch>
              </a:blipFill>
            </p:spPr>
            <p:txBody>
              <a:bodyPr/>
              <a:lstStyle/>
              <a:p>
                <a:r>
                  <a:rPr lang="en-TW">
                    <a:noFill/>
                  </a:rPr>
                  <a:t> </a:t>
                </a:r>
              </a:p>
            </p:txBody>
          </p:sp>
        </mc:Fallback>
      </mc:AlternateContent>
    </p:spTree>
    <p:extLst>
      <p:ext uri="{BB962C8B-B14F-4D97-AF65-F5344CB8AC3E}">
        <p14:creationId xmlns:p14="http://schemas.microsoft.com/office/powerpoint/2010/main" val="2184620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94AF-2CBB-FA4E-A451-4BAED67982AA}"/>
              </a:ext>
            </a:extLst>
          </p:cNvPr>
          <p:cNvSpPr>
            <a:spLocks noGrp="1"/>
          </p:cNvSpPr>
          <p:nvPr>
            <p:ph type="title"/>
          </p:nvPr>
        </p:nvSpPr>
        <p:spPr/>
        <p:txBody>
          <a:bodyPr/>
          <a:lstStyle/>
          <a:p>
            <a:r>
              <a:rPr lang="en-TW" dirty="0"/>
              <a:t>Propositional Wffs and Predicate Wffs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461C9A-4BFB-9949-82A8-425BB9046B58}"/>
                  </a:ext>
                </a:extLst>
              </p:cNvPr>
              <p:cNvSpPr>
                <a:spLocks noGrp="1"/>
              </p:cNvSpPr>
              <p:nvPr>
                <p:ph idx="1"/>
              </p:nvPr>
            </p:nvSpPr>
            <p:spPr/>
            <p:txBody>
              <a:bodyPr>
                <a:normAutofit lnSpcReduction="10000"/>
              </a:bodyPr>
              <a:lstStyle/>
              <a:p>
                <a:pPr marL="0" indent="0">
                  <a:buNone/>
                </a:pPr>
                <a:r>
                  <a:rPr lang="en-TW" dirty="0"/>
                  <a:t>In 1-1, we learned that propositional wffs are built from statements, logical connectives, and parentheses. In 1-3, we define that ”Predicate Wffs” are built by combining predicates with quantifiers, logical connectives, and parentheses. For example,</a:t>
                </a:r>
              </a:p>
              <a:p>
                <a:pPr marL="0" indent="0" algn="ctr">
                  <a:buNone/>
                </a:pPr>
                <a:r>
                  <a:rPr lang="en-TW" dirty="0"/>
                  <a:t>(</a:t>
                </a:r>
                <a14:m>
                  <m:oMath xmlns:m="http://schemas.openxmlformats.org/officeDocument/2006/math">
                    <m:r>
                      <a:rPr lang="zh-TW" altLang="en-US" smtClean="0">
                        <a:latin typeface="Cambria Math" panose="02040503050406030204" pitchFamily="18" charset="0"/>
                      </a:rPr>
                      <m:t>∀</m:t>
                    </m:r>
                  </m:oMath>
                </a14:m>
                <a:r>
                  <a:rPr lang="en-TW" dirty="0"/>
                  <a:t>x)(P(x)</a:t>
                </a:r>
                <a:r>
                  <a:rPr lang="en-TW" dirty="0">
                    <a:ea typeface="Cambria Math" panose="02040503050406030204" pitchFamily="18" charset="0"/>
                  </a:rPr>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Q(x))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zh-TW" altLang="en-US" smtClean="0">
                        <a:latin typeface="Cambria Math" panose="02040503050406030204" pitchFamily="18" charset="0"/>
                      </a:rPr>
                      <m:t>∀</m:t>
                    </m:r>
                  </m:oMath>
                </a14:m>
                <a:r>
                  <a:rPr lang="en-TW" dirty="0"/>
                  <a:t>y)Q(y)</a:t>
                </a:r>
              </a:p>
              <a:p>
                <a:pPr marL="0" indent="0">
                  <a:buNone/>
                </a:pPr>
                <a:r>
                  <a:rPr lang="en-US" dirty="0"/>
                  <a:t>I</a:t>
                </a:r>
                <a:r>
                  <a:rPr lang="en-TW" dirty="0"/>
                  <a:t>s a predicate wffs, since it follows the correct syntax.</a:t>
                </a:r>
              </a:p>
              <a:p>
                <a:pPr marL="0" indent="0">
                  <a:buNone/>
                </a:pPr>
                <a:r>
                  <a:rPr lang="en-TW" dirty="0"/>
                  <a:t>Notice that the truth value of propositional wffs depend on the truth value assigned to each statement. However, without giving the domain of interpretation, we cannot know the truth value of a predicate wff. Therefore, choosing a domain is also choosing the truth value for </a:t>
                </a:r>
                <a:r>
                  <a:rPr lang="en-US" dirty="0"/>
                  <a:t>predicate</a:t>
                </a:r>
                <a:r>
                  <a:rPr lang="en-TW" dirty="0"/>
                  <a:t> wff.</a:t>
                </a:r>
              </a:p>
            </p:txBody>
          </p:sp>
        </mc:Choice>
        <mc:Fallback xmlns="">
          <p:sp>
            <p:nvSpPr>
              <p:cNvPr id="3" name="Content Placeholder 2">
                <a:extLst>
                  <a:ext uri="{FF2B5EF4-FFF2-40B4-BE49-F238E27FC236}">
                    <a16:creationId xmlns:a16="http://schemas.microsoft.com/office/drawing/2014/main" id="{0F461C9A-4BFB-9949-82A8-425BB9046B58}"/>
                  </a:ext>
                </a:extLst>
              </p:cNvPr>
              <p:cNvSpPr>
                <a:spLocks noGrp="1" noRot="1" noChangeAspect="1" noMove="1" noResize="1" noEditPoints="1" noAdjustHandles="1" noChangeArrowheads="1" noChangeShapeType="1" noTextEdit="1"/>
              </p:cNvSpPr>
              <p:nvPr>
                <p:ph idx="1"/>
              </p:nvPr>
            </p:nvSpPr>
            <p:spPr>
              <a:blipFill>
                <a:blip r:embed="rId2"/>
                <a:stretch>
                  <a:fillRect l="-1206" t="-3198" r="-724" b="-1163"/>
                </a:stretch>
              </a:blipFill>
            </p:spPr>
            <p:txBody>
              <a:bodyPr/>
              <a:lstStyle/>
              <a:p>
                <a:r>
                  <a:rPr lang="en-TW">
                    <a:noFill/>
                  </a:rPr>
                  <a:t> </a:t>
                </a:r>
              </a:p>
            </p:txBody>
          </p:sp>
        </mc:Fallback>
      </mc:AlternateContent>
    </p:spTree>
    <p:extLst>
      <p:ext uri="{BB962C8B-B14F-4D97-AF65-F5344CB8AC3E}">
        <p14:creationId xmlns:p14="http://schemas.microsoft.com/office/powerpoint/2010/main" val="1218580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6D35-832A-F747-9409-6C52E980B9A2}"/>
              </a:ext>
            </a:extLst>
          </p:cNvPr>
          <p:cNvSpPr>
            <a:spLocks noGrp="1"/>
          </p:cNvSpPr>
          <p:nvPr>
            <p:ph type="title"/>
          </p:nvPr>
        </p:nvSpPr>
        <p:spPr/>
        <p:txBody>
          <a:bodyPr/>
          <a:lstStyle/>
          <a:p>
            <a:r>
              <a:rPr lang="en-TW" dirty="0"/>
              <a:t>Existential Quantifier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2EB4D5-2677-FE41-80B7-10BF230B8897}"/>
                  </a:ext>
                </a:extLst>
              </p:cNvPr>
              <p:cNvSpPr>
                <a:spLocks noGrp="1"/>
              </p:cNvSpPr>
              <p:nvPr>
                <p:ph idx="1"/>
              </p:nvPr>
            </p:nvSpPr>
            <p:spPr/>
            <p:txBody>
              <a:bodyPr/>
              <a:lstStyle/>
              <a:p>
                <a:pPr marL="0" indent="0">
                  <a:buNone/>
                </a:pPr>
                <a:r>
                  <a:rPr lang="en-TW" dirty="0"/>
                  <a:t>The existential quantifier is denoted as a backward E, “</a:t>
                </a:r>
                <a14:m>
                  <m:oMath xmlns:m="http://schemas.openxmlformats.org/officeDocument/2006/math">
                    <m:r>
                      <a:rPr lang="zh-TW" altLang="en-US" i="1" smtClean="0">
                        <a:latin typeface="Cambria Math" panose="02040503050406030204" pitchFamily="18" charset="0"/>
                      </a:rPr>
                      <m:t>∃</m:t>
                    </m:r>
                  </m:oMath>
                </a14:m>
                <a:r>
                  <a:rPr lang="en-TW" dirty="0"/>
                  <a:t>”, and is read as “there exists”, “at least one …”, or “for some …”.</a:t>
                </a:r>
              </a:p>
              <a:p>
                <a:pPr marL="0" indent="0">
                  <a:buNone/>
                </a:pPr>
                <a:r>
                  <a:rPr lang="en-TW" dirty="0"/>
                  <a:t>For example:</a:t>
                </a:r>
              </a:p>
              <a:p>
                <a:pPr marL="0" indent="0">
                  <a:buNone/>
                </a:pPr>
                <a:r>
                  <a:rPr lang="en-TW" dirty="0"/>
                  <a:t>(</a:t>
                </a:r>
                <a14:m>
                  <m:oMath xmlns:m="http://schemas.openxmlformats.org/officeDocument/2006/math">
                    <m:r>
                      <a:rPr lang="zh-TW" altLang="en-US" i="1" smtClean="0">
                        <a:latin typeface="Cambria Math" panose="02040503050406030204" pitchFamily="18" charset="0"/>
                      </a:rPr>
                      <m:t>∃</m:t>
                    </m:r>
                  </m:oMath>
                </a14:m>
                <a:r>
                  <a:rPr lang="en-TW" dirty="0"/>
                  <a:t>x)(x &gt; 0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x &lt; 5) means t</a:t>
                </a:r>
                <a:r>
                  <a:rPr lang="en-US" dirty="0"/>
                  <a:t>ha</a:t>
                </a:r>
                <a:r>
                  <a:rPr lang="en-TW" dirty="0"/>
                  <a:t>t “There exists at least one x, such that x is bigger than 0 and is less than 5.”</a:t>
                </a:r>
              </a:p>
              <a:p>
                <a:pPr marL="0" indent="0">
                  <a:buNone/>
                </a:pPr>
                <a:r>
                  <a:rPr lang="en-TW" dirty="0"/>
                  <a:t>If the domain of x is all positive integers N, then the expression is </a:t>
                </a:r>
                <a:r>
                  <a:rPr lang="en-US" dirty="0"/>
                  <a:t>false</a:t>
                </a:r>
                <a:r>
                  <a:rPr lang="en-TW" dirty="0"/>
                  <a:t>.</a:t>
                </a:r>
              </a:p>
              <a:p>
                <a:pPr marL="0" indent="0">
                  <a:buNone/>
                </a:pPr>
                <a:r>
                  <a:rPr lang="en-TW" dirty="0"/>
                  <a:t>If the domain of x is </a:t>
                </a:r>
                <a:r>
                  <a:rPr lang="en-US" dirty="0"/>
                  <a:t>{1, 2, 3, 4}</a:t>
                </a:r>
                <a:r>
                  <a:rPr lang="en-TW" dirty="0"/>
                  <a:t>, then the expression is </a:t>
                </a:r>
                <a:r>
                  <a:rPr lang="en-US" dirty="0"/>
                  <a:t>true</a:t>
                </a:r>
                <a:r>
                  <a:rPr lang="en-TW" dirty="0"/>
                  <a:t>.</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F52EB4D5-2677-FE41-80B7-10BF230B8897}"/>
                  </a:ext>
                </a:extLst>
              </p:cNvPr>
              <p:cNvSpPr>
                <a:spLocks noGrp="1" noRot="1" noChangeAspect="1" noMove="1" noResize="1" noEditPoints="1" noAdjustHandles="1" noChangeArrowheads="1" noChangeShapeType="1" noTextEdit="1"/>
              </p:cNvSpPr>
              <p:nvPr>
                <p:ph idx="1"/>
              </p:nvPr>
            </p:nvSpPr>
            <p:spPr>
              <a:blipFill>
                <a:blip r:embed="rId3"/>
                <a:stretch>
                  <a:fillRect l="-1217" t="-2241" r="-11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44900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14B3-B09B-7F41-A798-F749CF9F78A0}"/>
              </a:ext>
            </a:extLst>
          </p:cNvPr>
          <p:cNvSpPr>
            <a:spLocks noGrp="1"/>
          </p:cNvSpPr>
          <p:nvPr>
            <p:ph type="title"/>
          </p:nvPr>
        </p:nvSpPr>
        <p:spPr/>
        <p:txBody>
          <a:bodyPr/>
          <a:lstStyle/>
          <a:p>
            <a:r>
              <a:rPr lang="en-TW" dirty="0"/>
              <a:t>Understanding Predicate Wff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7FDF60-33A2-6D47-80F6-16697E8FB424}"/>
                  </a:ext>
                </a:extLst>
              </p:cNvPr>
              <p:cNvSpPr>
                <a:spLocks noGrp="1"/>
              </p:cNvSpPr>
              <p:nvPr>
                <p:ph idx="1"/>
              </p:nvPr>
            </p:nvSpPr>
            <p:spPr/>
            <p:txBody>
              <a:bodyPr>
                <a:normAutofit fontScale="92500" lnSpcReduction="10000"/>
              </a:bodyPr>
              <a:lstStyle/>
              <a:p>
                <a:pPr marL="0" indent="0">
                  <a:buNone/>
                </a:pPr>
                <a:r>
                  <a:rPr lang="en-US" altLang="zh-TW" dirty="0"/>
                  <a:t>In logic, the scope of a quantifier is the range in the formula where the quantifier "engages in".</a:t>
                </a:r>
              </a:p>
              <a:p>
                <a:pPr marL="0" indent="0">
                  <a:buNone/>
                </a:pPr>
                <a:r>
                  <a:rPr lang="en-US" altLang="zh-TW" dirty="0"/>
                  <a:t>Suppose that (</a:t>
                </a:r>
                <a14:m>
                  <m:oMath xmlns:m="http://schemas.openxmlformats.org/officeDocument/2006/math">
                    <m:r>
                      <a:rPr lang="zh-TW" altLang="en-US" smtClean="0">
                        <a:latin typeface="Cambria Math" panose="02040503050406030204" pitchFamily="18" charset="0"/>
                      </a:rPr>
                      <m:t>∀</m:t>
                    </m:r>
                  </m:oMath>
                </a14:m>
                <a:r>
                  <a:rPr lang="en-US" altLang="zh-TW" dirty="0"/>
                  <a:t>x)[P(x)</a:t>
                </a:r>
                <a:r>
                  <a:rPr lang="zh-TW" altLang="en-US" dirty="0"/>
                  <a:t> </a:t>
                </a:r>
                <a14:m>
                  <m:oMath xmlns:m="http://schemas.openxmlformats.org/officeDocument/2006/math">
                    <m:r>
                      <a:rPr lang="zh-TW" altLang="en-US">
                        <a:latin typeface="Cambria Math" panose="02040503050406030204" pitchFamily="18" charset="0"/>
                      </a:rPr>
                      <m:t>→</m:t>
                    </m:r>
                  </m:oMath>
                </a14:m>
                <a:r>
                  <a:rPr lang="en-US" altLang="zh-TW" dirty="0"/>
                  <a:t> Q(x)] is a predicate </a:t>
                </a:r>
                <a:r>
                  <a:rPr lang="en-US" altLang="zh-TW" dirty="0" err="1"/>
                  <a:t>wff</a:t>
                </a:r>
                <a:r>
                  <a:rPr lang="en-US" altLang="zh-TW" dirty="0"/>
                  <a:t>, then:</a:t>
                </a:r>
              </a:p>
              <a:p>
                <a14:m>
                  <m:oMath xmlns:m="http://schemas.openxmlformats.org/officeDocument/2006/math">
                    <m:r>
                      <a:rPr lang="zh-TW" altLang="en-US" smtClean="0">
                        <a:latin typeface="Cambria Math" panose="02040503050406030204" pitchFamily="18" charset="0"/>
                      </a:rPr>
                      <m:t>∀</m:t>
                    </m:r>
                  </m:oMath>
                </a14:m>
                <a:r>
                  <a:rPr lang="en-US" altLang="zh-TW" dirty="0"/>
                  <a:t>x is the Quantifier</a:t>
                </a:r>
              </a:p>
              <a:p>
                <a:r>
                  <a:rPr lang="en-US" altLang="zh-TW" dirty="0"/>
                  <a:t>[P(x)</a:t>
                </a:r>
                <a:r>
                  <a:rPr lang="zh-TW" altLang="en-US" dirty="0"/>
                  <a:t> </a:t>
                </a:r>
                <a14:m>
                  <m:oMath xmlns:m="http://schemas.openxmlformats.org/officeDocument/2006/math">
                    <m:r>
                      <a:rPr lang="zh-TW" altLang="en-US">
                        <a:latin typeface="Cambria Math" panose="02040503050406030204" pitchFamily="18" charset="0"/>
                      </a:rPr>
                      <m:t>→</m:t>
                    </m:r>
                  </m:oMath>
                </a14:m>
                <a:r>
                  <a:rPr lang="en-US" altLang="zh-TW" dirty="0"/>
                  <a:t> Q(x)] is the Predicate</a:t>
                </a:r>
              </a:p>
              <a:p>
                <a:r>
                  <a:rPr lang="en-US" altLang="zh-TW" dirty="0"/>
                  <a:t>P(x)</a:t>
                </a:r>
                <a:r>
                  <a:rPr lang="zh-TW" altLang="en-US" dirty="0"/>
                  <a:t> </a:t>
                </a:r>
                <a14:m>
                  <m:oMath xmlns:m="http://schemas.openxmlformats.org/officeDocument/2006/math">
                    <m:r>
                      <a:rPr lang="zh-TW" altLang="en-US">
                        <a:latin typeface="Cambria Math" panose="02040503050406030204" pitchFamily="18" charset="0"/>
                      </a:rPr>
                      <m:t>→</m:t>
                    </m:r>
                  </m:oMath>
                </a14:m>
                <a:r>
                  <a:rPr lang="en-US" altLang="zh-TW" dirty="0"/>
                  <a:t> Q(x) is the scope of the Quantifier </a:t>
                </a:r>
                <a14:m>
                  <m:oMath xmlns:m="http://schemas.openxmlformats.org/officeDocument/2006/math">
                    <m:r>
                      <a:rPr lang="zh-TW" altLang="en-US" smtClean="0">
                        <a:latin typeface="Cambria Math" panose="02040503050406030204" pitchFamily="18" charset="0"/>
                      </a:rPr>
                      <m:t>∀</m:t>
                    </m:r>
                  </m:oMath>
                </a14:m>
                <a:r>
                  <a:rPr lang="en-US" altLang="zh-TW" dirty="0"/>
                  <a:t>x.</a:t>
                </a:r>
              </a:p>
              <a:p>
                <a:pPr marL="0" indent="0">
                  <a:buNone/>
                </a:pPr>
                <a:r>
                  <a:rPr lang="en-US" altLang="zh-TW" dirty="0"/>
                  <a:t>Suppose that </a:t>
                </a:r>
                <a:r>
                  <a:rPr lang="en-TW" dirty="0"/>
                  <a:t>(</a:t>
                </a:r>
                <a14:m>
                  <m:oMath xmlns:m="http://schemas.openxmlformats.org/officeDocument/2006/math">
                    <m:r>
                      <a:rPr lang="zh-TW" altLang="en-US" smtClean="0">
                        <a:latin typeface="Cambria Math" panose="02040503050406030204" pitchFamily="18" charset="0"/>
                      </a:rPr>
                      <m:t>∀</m:t>
                    </m:r>
                  </m:oMath>
                </a14:m>
                <a:r>
                  <a:rPr lang="en-TW" dirty="0"/>
                  <a:t>x)[(</a:t>
                </a:r>
                <a14:m>
                  <m:oMath xmlns:m="http://schemas.openxmlformats.org/officeDocument/2006/math">
                    <m:r>
                      <a:rPr lang="zh-TW" altLang="en-US" i="1" smtClean="0">
                        <a:latin typeface="Cambria Math" panose="02040503050406030204" pitchFamily="18" charset="0"/>
                      </a:rPr>
                      <m:t>∃</m:t>
                    </m:r>
                  </m:oMath>
                </a14:m>
                <a:r>
                  <a:rPr lang="en-TW" dirty="0"/>
                  <a:t>y)Q(x, y)] is a predicate wff, then</a:t>
                </a:r>
              </a:p>
              <a:p>
                <a14:m>
                  <m:oMath xmlns:m="http://schemas.openxmlformats.org/officeDocument/2006/math">
                    <m:r>
                      <a:rPr lang="zh-TW" altLang="en-US" smtClean="0">
                        <a:latin typeface="Cambria Math" panose="02040503050406030204" pitchFamily="18" charset="0"/>
                      </a:rPr>
                      <m:t>∀</m:t>
                    </m:r>
                  </m:oMath>
                </a14:m>
                <a:r>
                  <a:rPr lang="en-US" altLang="zh-TW" dirty="0"/>
                  <a:t>x, </a:t>
                </a:r>
                <a14:m>
                  <m:oMath xmlns:m="http://schemas.openxmlformats.org/officeDocument/2006/math">
                    <m:r>
                      <a:rPr lang="zh-TW" altLang="en-US" i="1" smtClean="0">
                        <a:latin typeface="Cambria Math" panose="02040503050406030204" pitchFamily="18" charset="0"/>
                      </a:rPr>
                      <m:t>∃</m:t>
                    </m:r>
                  </m:oMath>
                </a14:m>
                <a:r>
                  <a:rPr lang="en-TW" dirty="0"/>
                  <a:t>y</a:t>
                </a:r>
                <a:r>
                  <a:rPr lang="en-US" altLang="zh-TW" dirty="0"/>
                  <a:t> are the Quantifiers</a:t>
                </a:r>
              </a:p>
              <a:p>
                <a:r>
                  <a:rPr lang="en-US" altLang="zh-TW" dirty="0"/>
                  <a:t>Q(x, y) is the Predicate</a:t>
                </a:r>
                <a:endParaRPr lang="en-TW" altLang="zh-TW" dirty="0"/>
              </a:p>
              <a:p>
                <a:r>
                  <a:rPr lang="en-TW" dirty="0"/>
                  <a:t>[(</a:t>
                </a:r>
                <a14:m>
                  <m:oMath xmlns:m="http://schemas.openxmlformats.org/officeDocument/2006/math">
                    <m:r>
                      <a:rPr lang="zh-TW" altLang="en-US" i="1" smtClean="0">
                        <a:latin typeface="Cambria Math" panose="02040503050406030204" pitchFamily="18" charset="0"/>
                      </a:rPr>
                      <m:t>∃</m:t>
                    </m:r>
                  </m:oMath>
                </a14:m>
                <a:r>
                  <a:rPr lang="en-TW" dirty="0"/>
                  <a:t>y)Q(x, y)] is the scope of </a:t>
                </a:r>
                <a14:m>
                  <m:oMath xmlns:m="http://schemas.openxmlformats.org/officeDocument/2006/math">
                    <m:r>
                      <a:rPr lang="zh-TW" altLang="en-US" smtClean="0">
                        <a:latin typeface="Cambria Math" panose="02040503050406030204" pitchFamily="18" charset="0"/>
                      </a:rPr>
                      <m:t>∀</m:t>
                    </m:r>
                  </m:oMath>
                </a14:m>
                <a:r>
                  <a:rPr lang="en-US" altLang="zh-TW" dirty="0"/>
                  <a:t>x, and </a:t>
                </a:r>
                <a:r>
                  <a:rPr lang="en-TW" dirty="0"/>
                  <a:t>Q(x, y) is the scope of </a:t>
                </a:r>
                <a14:m>
                  <m:oMath xmlns:m="http://schemas.openxmlformats.org/officeDocument/2006/math">
                    <m:r>
                      <a:rPr lang="zh-TW" altLang="en-US" i="1" smtClean="0">
                        <a:latin typeface="Cambria Math" panose="02040503050406030204" pitchFamily="18" charset="0"/>
                      </a:rPr>
                      <m:t>∃</m:t>
                    </m:r>
                  </m:oMath>
                </a14:m>
                <a:r>
                  <a:rPr lang="en-TW" dirty="0"/>
                  <a:t>y.</a:t>
                </a:r>
                <a:endParaRPr lang="en-US" altLang="zh-TW" dirty="0"/>
              </a:p>
            </p:txBody>
          </p:sp>
        </mc:Choice>
        <mc:Fallback xmlns="">
          <p:sp>
            <p:nvSpPr>
              <p:cNvPr id="3" name="Content Placeholder 2">
                <a:extLst>
                  <a:ext uri="{FF2B5EF4-FFF2-40B4-BE49-F238E27FC236}">
                    <a16:creationId xmlns:a16="http://schemas.microsoft.com/office/drawing/2014/main" id="{D97FDF60-33A2-6D47-80F6-16697E8FB424}"/>
                  </a:ext>
                </a:extLst>
              </p:cNvPr>
              <p:cNvSpPr>
                <a:spLocks noGrp="1" noRot="1" noChangeAspect="1" noMove="1" noResize="1" noEditPoints="1" noAdjustHandles="1" noChangeArrowheads="1" noChangeShapeType="1" noTextEdit="1"/>
              </p:cNvSpPr>
              <p:nvPr>
                <p:ph idx="1"/>
              </p:nvPr>
            </p:nvSpPr>
            <p:spPr>
              <a:blipFill>
                <a:blip r:embed="rId3"/>
                <a:stretch>
                  <a:fillRect l="-1043" t="-2801" b="-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21698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4D2A-83C9-6946-BBA7-D6D7E7CF8B30}"/>
              </a:ext>
            </a:extLst>
          </p:cNvPr>
          <p:cNvSpPr>
            <a:spLocks noGrp="1"/>
          </p:cNvSpPr>
          <p:nvPr>
            <p:ph type="title"/>
          </p:nvPr>
        </p:nvSpPr>
        <p:spPr/>
        <p:txBody>
          <a:bodyPr/>
          <a:lstStyle/>
          <a:p>
            <a:r>
              <a:rPr lang="en-TW" dirty="0"/>
              <a:t>Translation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6E5C76-E454-4C4F-9028-F012D1D63CE9}"/>
                  </a:ext>
                </a:extLst>
              </p:cNvPr>
              <p:cNvSpPr>
                <a:spLocks noGrp="1"/>
              </p:cNvSpPr>
              <p:nvPr>
                <p:ph idx="1"/>
              </p:nvPr>
            </p:nvSpPr>
            <p:spPr/>
            <p:txBody>
              <a:bodyPr/>
              <a:lstStyle/>
              <a:p>
                <a:pPr marL="0" indent="0">
                  <a:buNone/>
                </a:pPr>
                <a:r>
                  <a:rPr lang="en-TW" dirty="0"/>
                  <a:t>We can translate some English sentences into expressions. Usually, the domain of all variables </a:t>
                </a:r>
                <a:r>
                  <a:rPr lang="en-US" dirty="0"/>
                  <a:t>is</a:t>
                </a:r>
                <a:r>
                  <a:rPr lang="en-TW" dirty="0"/>
                  <a:t> objects in this world (or universe.)</a:t>
                </a:r>
              </a:p>
              <a:p>
                <a:pPr marL="0" indent="0">
                  <a:buNone/>
                </a:pPr>
                <a:r>
                  <a:rPr lang="en-TW" dirty="0"/>
                  <a:t>For example:</a:t>
                </a:r>
              </a:p>
              <a:p>
                <a:pPr marL="0" indent="0">
                  <a:buNone/>
                </a:pPr>
                <a:r>
                  <a:rPr lang="en-TW" dirty="0"/>
                  <a:t>“Every dog is cute” is really saying that “For all things in the world, if the thing is a dog, then the thing is cute.” Let predicate P(x) denotes “x is a dog”, and predicate Q(x) denotes “x is cute”, then we can change the sentence “Every dog is cute” into</a:t>
                </a:r>
              </a:p>
              <a:p>
                <a:pPr marL="0" indent="0" algn="ctr">
                  <a:buNone/>
                </a:pPr>
                <a:r>
                  <a:rPr lang="en-TW" dirty="0"/>
                  <a:t>(</a:t>
                </a:r>
                <a14:m>
                  <m:oMath xmlns:m="http://schemas.openxmlformats.org/officeDocument/2006/math">
                    <m:r>
                      <a:rPr lang="zh-TW" altLang="en-US" smtClean="0">
                        <a:latin typeface="Cambria Math" panose="02040503050406030204" pitchFamily="18" charset="0"/>
                      </a:rPr>
                      <m:t>∀</m:t>
                    </m:r>
                  </m:oMath>
                </a14:m>
                <a:r>
                  <a:rPr lang="en-TW" dirty="0"/>
                  <a:t>x)(P(x)</a:t>
                </a:r>
                <a:r>
                  <a:rPr lang="en-TW" dirty="0">
                    <a:ea typeface="Cambria Math" panose="02040503050406030204" pitchFamily="18" charset="0"/>
                  </a:rPr>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Q(x))</a:t>
                </a:r>
              </a:p>
              <a:p>
                <a:pPr marL="0" indent="0">
                  <a:buNone/>
                </a:pPr>
                <a:r>
                  <a:rPr lang="en-US" dirty="0"/>
                  <a:t>W</a:t>
                </a:r>
                <a:r>
                  <a:rPr lang="en-TW" dirty="0"/>
                  <a:t>here the domain is all things in the world.</a:t>
                </a:r>
              </a:p>
            </p:txBody>
          </p:sp>
        </mc:Choice>
        <mc:Fallback xmlns="">
          <p:sp>
            <p:nvSpPr>
              <p:cNvPr id="3" name="Content Placeholder 2">
                <a:extLst>
                  <a:ext uri="{FF2B5EF4-FFF2-40B4-BE49-F238E27FC236}">
                    <a16:creationId xmlns:a16="http://schemas.microsoft.com/office/drawing/2014/main" id="{8F6E5C76-E454-4C4F-9028-F012D1D63CE9}"/>
                  </a:ext>
                </a:extLst>
              </p:cNvPr>
              <p:cNvSpPr>
                <a:spLocks noGrp="1" noRot="1" noChangeAspect="1" noMove="1" noResize="1" noEditPoints="1" noAdjustHandles="1" noChangeArrowheads="1" noChangeShapeType="1" noTextEdit="1"/>
              </p:cNvSpPr>
              <p:nvPr>
                <p:ph idx="1"/>
              </p:nvPr>
            </p:nvSpPr>
            <p:spPr>
              <a:blipFill>
                <a:blip r:embed="rId2"/>
                <a:stretch>
                  <a:fillRect l="-1206" t="-2326" r="-362"/>
                </a:stretch>
              </a:blipFill>
            </p:spPr>
            <p:txBody>
              <a:bodyPr/>
              <a:lstStyle/>
              <a:p>
                <a:r>
                  <a:rPr lang="en-TW">
                    <a:noFill/>
                  </a:rPr>
                  <a:t> </a:t>
                </a:r>
              </a:p>
            </p:txBody>
          </p:sp>
        </mc:Fallback>
      </mc:AlternateContent>
    </p:spTree>
    <p:extLst>
      <p:ext uri="{BB962C8B-B14F-4D97-AF65-F5344CB8AC3E}">
        <p14:creationId xmlns:p14="http://schemas.microsoft.com/office/powerpoint/2010/main" val="2077951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C4B5-3E57-1542-987B-67A57D5AF074}"/>
              </a:ext>
            </a:extLst>
          </p:cNvPr>
          <p:cNvSpPr>
            <a:spLocks noGrp="1"/>
          </p:cNvSpPr>
          <p:nvPr>
            <p:ph type="title"/>
          </p:nvPr>
        </p:nvSpPr>
        <p:spPr/>
        <p:txBody>
          <a:bodyPr/>
          <a:lstStyle/>
          <a:p>
            <a:r>
              <a:rPr lang="en-TW" dirty="0"/>
              <a:t>Translation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E5D767-F8F3-0044-B54F-14BB4B61FDDE}"/>
                  </a:ext>
                </a:extLst>
              </p:cNvPr>
              <p:cNvSpPr>
                <a:spLocks noGrp="1"/>
              </p:cNvSpPr>
              <p:nvPr>
                <p:ph idx="1"/>
              </p:nvPr>
            </p:nvSpPr>
            <p:spPr/>
            <p:txBody>
              <a:bodyPr>
                <a:normAutofit/>
              </a:bodyPr>
              <a:lstStyle/>
              <a:p>
                <a:pPr marL="0" indent="0">
                  <a:buNone/>
                </a:pPr>
                <a:r>
                  <a:rPr lang="en-TW" dirty="0"/>
                  <a:t>Another example of translation is “There’s an ugly dog.” This sentence is really saying that “There exists a thing in the world, such that it’s a dog and it’s ugly.” Therefore, let predicate P(x) be “x is a dog” and Q(x) be “x is ugly”, then the sentence is “There’s an ugly dog.” can be changed into:</a:t>
                </a:r>
              </a:p>
              <a:p>
                <a:pPr marL="0" indent="0" algn="ctr">
                  <a:buNone/>
                </a:pPr>
                <a:r>
                  <a:rPr lang="en-US" altLang="zh-TW" dirty="0"/>
                  <a:t>(</a:t>
                </a:r>
                <a14:m>
                  <m:oMath xmlns:m="http://schemas.openxmlformats.org/officeDocument/2006/math">
                    <m:r>
                      <a:rPr lang="zh-TW" altLang="en-US" i="1" smtClean="0">
                        <a:latin typeface="Cambria Math" panose="02040503050406030204" pitchFamily="18" charset="0"/>
                      </a:rPr>
                      <m:t>∃</m:t>
                    </m:r>
                  </m:oMath>
                </a14:m>
                <a:r>
                  <a:rPr lang="en-TW" dirty="0"/>
                  <a:t>x)(P(x)</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Q(x))</a:t>
                </a:r>
              </a:p>
              <a:p>
                <a:pPr marL="0" indent="0">
                  <a:buNone/>
                </a:pPr>
                <a:r>
                  <a:rPr lang="en-US" dirty="0"/>
                  <a:t>W</a:t>
                </a:r>
                <a:r>
                  <a:rPr lang="en-TW" dirty="0"/>
                  <a:t>here the domain is all things in the world.</a:t>
                </a:r>
              </a:p>
              <a:p>
                <a:pPr marL="0" indent="0">
                  <a:buNone/>
                </a:pPr>
                <a:endParaRPr lang="en-TW" dirty="0"/>
              </a:p>
              <a:p>
                <a:pPr marL="0" indent="0">
                  <a:buNone/>
                </a:pPr>
                <a:r>
                  <a:rPr lang="en-TW" sz="2000" dirty="0"/>
                  <a:t>*. </a:t>
                </a:r>
                <a14:m>
                  <m:oMath xmlns:m="http://schemas.openxmlformats.org/officeDocument/2006/math">
                    <m:r>
                      <a:rPr lang="zh-TW" altLang="en-US" sz="2000" smtClean="0">
                        <a:latin typeface="Cambria Math" panose="02040503050406030204" pitchFamily="18" charset="0"/>
                      </a:rPr>
                      <m:t>∀</m:t>
                    </m:r>
                  </m:oMath>
                </a14:m>
                <a:r>
                  <a:rPr lang="en-TW" sz="2000" dirty="0"/>
                  <a:t> is usually used with </a:t>
                </a:r>
                <a14:m>
                  <m:oMath xmlns:m="http://schemas.openxmlformats.org/officeDocument/2006/math">
                    <m:r>
                      <a:rPr lang="en-TW" sz="2000" i="1" dirty="0" smtClean="0">
                        <a:latin typeface="Cambria Math" panose="02040503050406030204" pitchFamily="18" charset="0"/>
                        <a:ea typeface="Cambria Math" panose="02040503050406030204" pitchFamily="18" charset="0"/>
                      </a:rPr>
                      <m:t>→</m:t>
                    </m:r>
                  </m:oMath>
                </a14:m>
                <a:r>
                  <a:rPr lang="en-TW" sz="2000" dirty="0"/>
                  <a:t>, and </a:t>
                </a:r>
                <a14:m>
                  <m:oMath xmlns:m="http://schemas.openxmlformats.org/officeDocument/2006/math">
                    <m:r>
                      <a:rPr lang="zh-TW" altLang="en-US" sz="2000" i="1" smtClean="0">
                        <a:latin typeface="Cambria Math" panose="02040503050406030204" pitchFamily="18" charset="0"/>
                      </a:rPr>
                      <m:t>∃</m:t>
                    </m:r>
                  </m:oMath>
                </a14:m>
                <a:r>
                  <a:rPr lang="en-TW" sz="2000" dirty="0"/>
                  <a:t> is used with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dirty="0"/>
                  <a:t>.</a:t>
                </a:r>
              </a:p>
            </p:txBody>
          </p:sp>
        </mc:Choice>
        <mc:Fallback xmlns="">
          <p:sp>
            <p:nvSpPr>
              <p:cNvPr id="3" name="Content Placeholder 2">
                <a:extLst>
                  <a:ext uri="{FF2B5EF4-FFF2-40B4-BE49-F238E27FC236}">
                    <a16:creationId xmlns:a16="http://schemas.microsoft.com/office/drawing/2014/main" id="{E8E5D767-F8F3-0044-B54F-14BB4B61FDDE}"/>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670547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37B8-68CC-F945-ABD2-0C80959632C2}"/>
              </a:ext>
            </a:extLst>
          </p:cNvPr>
          <p:cNvSpPr>
            <a:spLocks noGrp="1"/>
          </p:cNvSpPr>
          <p:nvPr>
            <p:ph type="title"/>
          </p:nvPr>
        </p:nvSpPr>
        <p:spPr/>
        <p:txBody>
          <a:bodyPr/>
          <a:lstStyle/>
          <a:p>
            <a:r>
              <a:rPr lang="en-TW" dirty="0"/>
              <a:t>Example 1-3-1</a:t>
            </a:r>
          </a:p>
        </p:txBody>
      </p:sp>
      <p:sp>
        <p:nvSpPr>
          <p:cNvPr id="3" name="Content Placeholder 2">
            <a:extLst>
              <a:ext uri="{FF2B5EF4-FFF2-40B4-BE49-F238E27FC236}">
                <a16:creationId xmlns:a16="http://schemas.microsoft.com/office/drawing/2014/main" id="{AA1EC97E-B361-674F-A5BA-C7031C56B511}"/>
              </a:ext>
            </a:extLst>
          </p:cNvPr>
          <p:cNvSpPr>
            <a:spLocks noGrp="1"/>
          </p:cNvSpPr>
          <p:nvPr>
            <p:ph idx="1"/>
          </p:nvPr>
        </p:nvSpPr>
        <p:spPr/>
        <p:txBody>
          <a:bodyPr/>
          <a:lstStyle/>
          <a:p>
            <a:pPr marL="0" indent="0">
              <a:buNone/>
            </a:pPr>
            <a:r>
              <a:rPr lang="en-TW" dirty="0"/>
              <a:t>Let J(x) predicate means “x is John”, M(x) means “x is Mary”, and L(x, y) means that “x loves y”. Then, translate the sentence “John loves only Mary.” </a:t>
            </a:r>
          </a:p>
          <a:p>
            <a:pPr marL="0" indent="0">
              <a:buNone/>
            </a:pPr>
            <a:r>
              <a:rPr lang="en-US" dirty="0"/>
              <a:t>(This means that, if there’s something in the world that John loves, then that thing must be Mary.)</a:t>
            </a:r>
            <a:endParaRPr lang="en-TW" dirty="0"/>
          </a:p>
          <a:p>
            <a:pPr marL="0" indent="0">
              <a:buNone/>
            </a:pPr>
            <a:endParaRPr lang="en-TW" dirty="0"/>
          </a:p>
        </p:txBody>
      </p:sp>
    </p:spTree>
    <p:extLst>
      <p:ext uri="{BB962C8B-B14F-4D97-AF65-F5344CB8AC3E}">
        <p14:creationId xmlns:p14="http://schemas.microsoft.com/office/powerpoint/2010/main" val="1562952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0DA0-A3EB-F242-AFA3-28175C207120}"/>
              </a:ext>
            </a:extLst>
          </p:cNvPr>
          <p:cNvSpPr>
            <a:spLocks noGrp="1"/>
          </p:cNvSpPr>
          <p:nvPr>
            <p:ph type="title"/>
          </p:nvPr>
        </p:nvSpPr>
        <p:spPr/>
        <p:txBody>
          <a:bodyPr/>
          <a:lstStyle/>
          <a:p>
            <a:r>
              <a:rPr lang="en-TW" dirty="0"/>
              <a:t>Example 1-3-2</a:t>
            </a:r>
          </a:p>
        </p:txBody>
      </p:sp>
      <p:sp>
        <p:nvSpPr>
          <p:cNvPr id="3" name="Content Placeholder 2">
            <a:extLst>
              <a:ext uri="{FF2B5EF4-FFF2-40B4-BE49-F238E27FC236}">
                <a16:creationId xmlns:a16="http://schemas.microsoft.com/office/drawing/2014/main" id="{0EB1E963-765C-6D4F-A98F-6F580A60A73F}"/>
              </a:ext>
            </a:extLst>
          </p:cNvPr>
          <p:cNvSpPr>
            <a:spLocks noGrp="1"/>
          </p:cNvSpPr>
          <p:nvPr>
            <p:ph idx="1"/>
          </p:nvPr>
        </p:nvSpPr>
        <p:spPr/>
        <p:txBody>
          <a:bodyPr/>
          <a:lstStyle/>
          <a:p>
            <a:pPr marL="0" indent="0">
              <a:buNone/>
            </a:pPr>
            <a:r>
              <a:rPr lang="en-TW" dirty="0"/>
              <a:t>Let J(x) predicate means “x is John”, M(x) means “x is Mary”, and L(x, y) means that “x loves y”. Then, translate the sentence “Only John loves Mary.”</a:t>
            </a:r>
          </a:p>
          <a:p>
            <a:pPr marL="0" indent="0">
              <a:buNone/>
            </a:pPr>
            <a:r>
              <a:rPr lang="en-TW" dirty="0"/>
              <a:t>(This means, for anything in the world, </a:t>
            </a:r>
            <a:r>
              <a:rPr lang="en-US" dirty="0"/>
              <a:t>if someone loves Mary, then that person must be John</a:t>
            </a:r>
            <a:r>
              <a:rPr lang="en-TW" dirty="0"/>
              <a:t>.) </a:t>
            </a:r>
          </a:p>
          <a:p>
            <a:pPr marL="0" indent="0">
              <a:buNone/>
            </a:pPr>
            <a:endParaRPr lang="en-TW" dirty="0"/>
          </a:p>
        </p:txBody>
      </p:sp>
    </p:spTree>
    <p:extLst>
      <p:ext uri="{BB962C8B-B14F-4D97-AF65-F5344CB8AC3E}">
        <p14:creationId xmlns:p14="http://schemas.microsoft.com/office/powerpoint/2010/main" val="1022488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B71B-9D04-0D4A-8EFA-4720C5571599}"/>
              </a:ext>
            </a:extLst>
          </p:cNvPr>
          <p:cNvSpPr>
            <a:spLocks noGrp="1"/>
          </p:cNvSpPr>
          <p:nvPr>
            <p:ph type="title"/>
          </p:nvPr>
        </p:nvSpPr>
        <p:spPr/>
        <p:txBody>
          <a:bodyPr/>
          <a:lstStyle/>
          <a:p>
            <a:r>
              <a:rPr lang="en-TW" dirty="0"/>
              <a:t>Example 1-3-</a:t>
            </a:r>
            <a:r>
              <a:rPr lang="en-US" dirty="0"/>
              <a:t>3</a:t>
            </a:r>
            <a:endParaRPr lang="en-TW" dirty="0"/>
          </a:p>
        </p:txBody>
      </p:sp>
      <p:sp>
        <p:nvSpPr>
          <p:cNvPr id="3" name="Content Placeholder 2">
            <a:extLst>
              <a:ext uri="{FF2B5EF4-FFF2-40B4-BE49-F238E27FC236}">
                <a16:creationId xmlns:a16="http://schemas.microsoft.com/office/drawing/2014/main" id="{58969A17-68EB-0843-AAE4-135BCCB272A2}"/>
              </a:ext>
            </a:extLst>
          </p:cNvPr>
          <p:cNvSpPr>
            <a:spLocks noGrp="1"/>
          </p:cNvSpPr>
          <p:nvPr>
            <p:ph idx="1"/>
          </p:nvPr>
        </p:nvSpPr>
        <p:spPr/>
        <p:txBody>
          <a:bodyPr/>
          <a:lstStyle/>
          <a:p>
            <a:pPr marL="0" indent="0">
              <a:buNone/>
            </a:pPr>
            <a:r>
              <a:rPr lang="en-TW" dirty="0"/>
              <a:t>Let predicate D(x) means “x is a dog”, R(x) means “x is a rabbit”, and C(x, y) means “x chases y”. Then, translate the sentence “All dogs chase all rabbits.”</a:t>
            </a:r>
          </a:p>
          <a:p>
            <a:pPr marL="0" indent="0">
              <a:buNone/>
            </a:pPr>
            <a:r>
              <a:rPr lang="en-TW" dirty="0"/>
              <a:t>(This means that, for all things in the world, if the thing is a dog, then for any other things, if that thing is a rabbit, then the thing chases that thing.)</a:t>
            </a:r>
          </a:p>
        </p:txBody>
      </p:sp>
    </p:spTree>
    <p:extLst>
      <p:ext uri="{BB962C8B-B14F-4D97-AF65-F5344CB8AC3E}">
        <p14:creationId xmlns:p14="http://schemas.microsoft.com/office/powerpoint/2010/main" val="207329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CCDD-8026-2E49-A76F-633C1AF5B693}"/>
              </a:ext>
            </a:extLst>
          </p:cNvPr>
          <p:cNvSpPr>
            <a:spLocks noGrp="1"/>
          </p:cNvSpPr>
          <p:nvPr>
            <p:ph type="title"/>
          </p:nvPr>
        </p:nvSpPr>
        <p:spPr/>
        <p:txBody>
          <a:bodyPr/>
          <a:lstStyle/>
          <a:p>
            <a:r>
              <a:rPr lang="en-TW" dirty="0"/>
              <a:t>Statement</a:t>
            </a:r>
          </a:p>
        </p:txBody>
      </p:sp>
      <p:sp>
        <p:nvSpPr>
          <p:cNvPr id="3" name="Content Placeholder 2">
            <a:extLst>
              <a:ext uri="{FF2B5EF4-FFF2-40B4-BE49-F238E27FC236}">
                <a16:creationId xmlns:a16="http://schemas.microsoft.com/office/drawing/2014/main" id="{D094D367-AD7F-FE41-AA25-33A6AA97E81A}"/>
              </a:ext>
            </a:extLst>
          </p:cNvPr>
          <p:cNvSpPr>
            <a:spLocks noGrp="1"/>
          </p:cNvSpPr>
          <p:nvPr>
            <p:ph idx="1"/>
          </p:nvPr>
        </p:nvSpPr>
        <p:spPr/>
        <p:txBody>
          <a:bodyPr>
            <a:normAutofit lnSpcReduction="10000"/>
          </a:bodyPr>
          <a:lstStyle/>
          <a:p>
            <a:pPr marL="0" indent="0">
              <a:buNone/>
            </a:pPr>
            <a:r>
              <a:rPr lang="en-TW" dirty="0"/>
              <a:t>A statement (or proposition) is a sentence that is either true or false.</a:t>
            </a:r>
          </a:p>
          <a:p>
            <a:pPr marL="0" indent="0">
              <a:buNone/>
            </a:pPr>
            <a:endParaRPr lang="en-TW" dirty="0"/>
          </a:p>
          <a:p>
            <a:pPr marL="0" indent="0">
              <a:buNone/>
            </a:pPr>
            <a:r>
              <a:rPr lang="en-TW" dirty="0"/>
              <a:t>For example:</a:t>
            </a:r>
          </a:p>
          <a:p>
            <a:r>
              <a:rPr lang="en-TW" dirty="0"/>
              <a:t>“5 &lt; 10” is a statement.</a:t>
            </a:r>
          </a:p>
          <a:p>
            <a:r>
              <a:rPr lang="en-TW" dirty="0"/>
              <a:t>“Taipei is the capital city of Taiwan.” is a statement.</a:t>
            </a:r>
          </a:p>
          <a:p>
            <a:r>
              <a:rPr lang="en-TW" dirty="0"/>
              <a:t>“There exist parallel universes.” is a statement. (We don’t </a:t>
            </a:r>
            <a:r>
              <a:rPr lang="en-US" dirty="0"/>
              <a:t>necessarily</a:t>
            </a:r>
            <a:r>
              <a:rPr lang="en-TW" dirty="0"/>
              <a:t> need to know if it’s true or false.)</a:t>
            </a:r>
          </a:p>
          <a:p>
            <a:r>
              <a:rPr lang="en-TW" dirty="0"/>
              <a:t>“He is the most talented piano player in the world.” is not a statement.  (We don’t know who he is, so this sentence is neither true nor false.)</a:t>
            </a:r>
          </a:p>
        </p:txBody>
      </p:sp>
    </p:spTree>
    <p:extLst>
      <p:ext uri="{BB962C8B-B14F-4D97-AF65-F5344CB8AC3E}">
        <p14:creationId xmlns:p14="http://schemas.microsoft.com/office/powerpoint/2010/main" val="830358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D83C7-5A01-F741-B275-DBBB9C694E4D}"/>
              </a:ext>
            </a:extLst>
          </p:cNvPr>
          <p:cNvSpPr>
            <a:spLocks noGrp="1"/>
          </p:cNvSpPr>
          <p:nvPr>
            <p:ph type="title"/>
          </p:nvPr>
        </p:nvSpPr>
        <p:spPr/>
        <p:txBody>
          <a:bodyPr/>
          <a:lstStyle/>
          <a:p>
            <a:r>
              <a:rPr lang="en-TW" dirty="0"/>
              <a:t>Example 1-3-</a:t>
            </a:r>
            <a:r>
              <a:rPr lang="en-US" dirty="0"/>
              <a:t>4</a:t>
            </a:r>
            <a:endParaRPr lang="en-TW" dirty="0"/>
          </a:p>
        </p:txBody>
      </p:sp>
      <p:sp>
        <p:nvSpPr>
          <p:cNvPr id="3" name="Content Placeholder 2">
            <a:extLst>
              <a:ext uri="{FF2B5EF4-FFF2-40B4-BE49-F238E27FC236}">
                <a16:creationId xmlns:a16="http://schemas.microsoft.com/office/drawing/2014/main" id="{08F3C3AC-2F47-7346-9E03-20B2FCDB2BCD}"/>
              </a:ext>
            </a:extLst>
          </p:cNvPr>
          <p:cNvSpPr>
            <a:spLocks noGrp="1"/>
          </p:cNvSpPr>
          <p:nvPr>
            <p:ph idx="1"/>
          </p:nvPr>
        </p:nvSpPr>
        <p:spPr/>
        <p:txBody>
          <a:bodyPr/>
          <a:lstStyle/>
          <a:p>
            <a:pPr marL="0" indent="0">
              <a:buNone/>
            </a:pPr>
            <a:r>
              <a:rPr lang="en-TW" dirty="0"/>
              <a:t>Let predicate D(x) means “x is a dog”, R(x) means “x is a rabbit”, and C(x, y) means “x chases y”. Then, translate the sentence “Some dogs chase all rabbits.”</a:t>
            </a:r>
          </a:p>
          <a:p>
            <a:pPr marL="0" indent="0">
              <a:buNone/>
            </a:pPr>
            <a:r>
              <a:rPr lang="en-TW" dirty="0"/>
              <a:t>(This means that, there exist some dogs, we call it the thing, and for any other things, if that thing is a rabbit, then the thing chases that thing.)</a:t>
            </a:r>
            <a:endParaRPr lang="en-US" dirty="0"/>
          </a:p>
          <a:p>
            <a:pPr marL="0" indent="0">
              <a:buNone/>
            </a:pPr>
            <a:r>
              <a:rPr lang="en-US" dirty="0"/>
              <a:t>(Or</a:t>
            </a:r>
            <a:r>
              <a:rPr lang="en-US"/>
              <a:t>, this means </a:t>
            </a:r>
            <a:r>
              <a:rPr lang="en-US" dirty="0"/>
              <a:t>there exists a dog that chase all rabbits)</a:t>
            </a:r>
            <a:endParaRPr lang="en-TW" dirty="0"/>
          </a:p>
          <a:p>
            <a:pPr marL="0" indent="0">
              <a:buNone/>
            </a:pPr>
            <a:endParaRPr lang="en-TW" dirty="0"/>
          </a:p>
        </p:txBody>
      </p:sp>
    </p:spTree>
    <p:extLst>
      <p:ext uri="{BB962C8B-B14F-4D97-AF65-F5344CB8AC3E}">
        <p14:creationId xmlns:p14="http://schemas.microsoft.com/office/powerpoint/2010/main" val="2861938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D9D3-1894-3145-8CB7-FA3B1B66A988}"/>
              </a:ext>
            </a:extLst>
          </p:cNvPr>
          <p:cNvSpPr>
            <a:spLocks noGrp="1"/>
          </p:cNvSpPr>
          <p:nvPr>
            <p:ph type="title"/>
          </p:nvPr>
        </p:nvSpPr>
        <p:spPr/>
        <p:txBody>
          <a:bodyPr/>
          <a:lstStyle/>
          <a:p>
            <a:r>
              <a:rPr lang="en-TW" dirty="0"/>
              <a:t>Example 1-3-</a:t>
            </a:r>
            <a:r>
              <a:rPr lang="en-US" dirty="0"/>
              <a:t>5</a:t>
            </a:r>
            <a:endParaRPr lang="en-TW" dirty="0"/>
          </a:p>
        </p:txBody>
      </p:sp>
      <p:sp>
        <p:nvSpPr>
          <p:cNvPr id="3" name="Content Placeholder 2">
            <a:extLst>
              <a:ext uri="{FF2B5EF4-FFF2-40B4-BE49-F238E27FC236}">
                <a16:creationId xmlns:a16="http://schemas.microsoft.com/office/drawing/2014/main" id="{31A82085-BF13-6B4C-A29A-1A302E3EE662}"/>
              </a:ext>
            </a:extLst>
          </p:cNvPr>
          <p:cNvSpPr>
            <a:spLocks noGrp="1"/>
          </p:cNvSpPr>
          <p:nvPr>
            <p:ph idx="1"/>
          </p:nvPr>
        </p:nvSpPr>
        <p:spPr/>
        <p:txBody>
          <a:bodyPr/>
          <a:lstStyle/>
          <a:p>
            <a:pPr marL="0" indent="0">
              <a:buNone/>
            </a:pPr>
            <a:r>
              <a:rPr lang="en-TW" dirty="0"/>
              <a:t>Let predicate D(x) means “x is a dog”, R(x) means “x is a rabbit”, and C(x, y) means “x chases y”. Then, translate the sentence “Only dogs chase rabbits.”</a:t>
            </a:r>
          </a:p>
          <a:p>
            <a:pPr marL="0" indent="0">
              <a:buNone/>
            </a:pPr>
            <a:r>
              <a:rPr lang="en-TW" dirty="0"/>
              <a:t>(This means t</a:t>
            </a:r>
            <a:r>
              <a:rPr lang="en-US" dirty="0"/>
              <a:t>ha</a:t>
            </a:r>
            <a:r>
              <a:rPr lang="en-TW" dirty="0"/>
              <a:t>t, for anything in the world, if it’s a rabbit, let’s call it the thing, then for any other thing, if that thing chases the thing, then that thing </a:t>
            </a:r>
            <a:r>
              <a:rPr lang="en-US" dirty="0"/>
              <a:t>must</a:t>
            </a:r>
            <a:r>
              <a:rPr lang="en-TW" dirty="0"/>
              <a:t> a dog.)</a:t>
            </a:r>
            <a:endParaRPr lang="en-US" dirty="0"/>
          </a:p>
          <a:p>
            <a:pPr marL="0" indent="0">
              <a:buNone/>
            </a:pPr>
            <a:r>
              <a:rPr lang="en-US" dirty="0"/>
              <a:t>(Or, if something is chasing rabbits, then that must be a dog.)</a:t>
            </a:r>
            <a:endParaRPr lang="en-TW" dirty="0"/>
          </a:p>
          <a:p>
            <a:pPr marL="0" indent="0">
              <a:buNone/>
            </a:pPr>
            <a:endParaRPr lang="en-TW" dirty="0"/>
          </a:p>
        </p:txBody>
      </p:sp>
    </p:spTree>
    <p:extLst>
      <p:ext uri="{BB962C8B-B14F-4D97-AF65-F5344CB8AC3E}">
        <p14:creationId xmlns:p14="http://schemas.microsoft.com/office/powerpoint/2010/main" val="3354079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31E6-D9B9-5348-B5F0-228DFC49B030}"/>
              </a:ext>
            </a:extLst>
          </p:cNvPr>
          <p:cNvSpPr>
            <a:spLocks noGrp="1"/>
          </p:cNvSpPr>
          <p:nvPr>
            <p:ph type="title"/>
          </p:nvPr>
        </p:nvSpPr>
        <p:spPr/>
        <p:txBody>
          <a:bodyPr/>
          <a:lstStyle/>
          <a:p>
            <a:r>
              <a:rPr lang="en-TW" dirty="0"/>
              <a:t>Practice</a:t>
            </a:r>
          </a:p>
        </p:txBody>
      </p:sp>
      <p:sp>
        <p:nvSpPr>
          <p:cNvPr id="3" name="Content Placeholder 2">
            <a:extLst>
              <a:ext uri="{FF2B5EF4-FFF2-40B4-BE49-F238E27FC236}">
                <a16:creationId xmlns:a16="http://schemas.microsoft.com/office/drawing/2014/main" id="{D3975A2C-7192-5B41-86AD-352ED97BEFF9}"/>
              </a:ext>
            </a:extLst>
          </p:cNvPr>
          <p:cNvSpPr>
            <a:spLocks noGrp="1"/>
          </p:cNvSpPr>
          <p:nvPr>
            <p:ph idx="1"/>
          </p:nvPr>
        </p:nvSpPr>
        <p:spPr/>
        <p:txBody>
          <a:bodyPr/>
          <a:lstStyle/>
          <a:p>
            <a:pPr marL="0" indent="0">
              <a:buNone/>
            </a:pPr>
            <a:r>
              <a:rPr lang="en-TW" dirty="0"/>
              <a:t>Using predicate F(x) means “x is a fruit”, V(x) means “x is vegetable”, and S(x, y) means “x is sweeter than y”, express the following statements:</a:t>
            </a:r>
          </a:p>
          <a:p>
            <a:pPr marL="514350" indent="-514350">
              <a:buAutoNum type="arabicPeriod"/>
            </a:pPr>
            <a:r>
              <a:rPr lang="en-TW" dirty="0"/>
              <a:t>Some vegetable is sweeter than all fruits.</a:t>
            </a:r>
          </a:p>
          <a:p>
            <a:pPr marL="514350" indent="-514350">
              <a:buAutoNum type="arabicPeriod"/>
            </a:pPr>
            <a:r>
              <a:rPr lang="en-TW" dirty="0"/>
              <a:t>Every fruit is sweeter than all vegetables.</a:t>
            </a:r>
          </a:p>
          <a:p>
            <a:pPr marL="514350" indent="-514350">
              <a:buAutoNum type="arabicPeriod"/>
            </a:pPr>
            <a:r>
              <a:rPr lang="en-TW" dirty="0"/>
              <a:t>Only fruits are sweeter than vegetables.</a:t>
            </a:r>
          </a:p>
        </p:txBody>
      </p:sp>
    </p:spTree>
    <p:extLst>
      <p:ext uri="{BB962C8B-B14F-4D97-AF65-F5344CB8AC3E}">
        <p14:creationId xmlns:p14="http://schemas.microsoft.com/office/powerpoint/2010/main" val="3249412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B8AA-B1CE-CA41-B204-C2C02CDF8D39}"/>
              </a:ext>
            </a:extLst>
          </p:cNvPr>
          <p:cNvSpPr>
            <a:spLocks noGrp="1"/>
          </p:cNvSpPr>
          <p:nvPr>
            <p:ph type="title"/>
          </p:nvPr>
        </p:nvSpPr>
        <p:spPr/>
        <p:txBody>
          <a:bodyPr/>
          <a:lstStyle/>
          <a:p>
            <a:r>
              <a:rPr lang="en-TW" dirty="0"/>
              <a:t>(Bonus Section) Negation of Expression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663AE9-6084-D540-9A26-955350BF61A2}"/>
                  </a:ext>
                </a:extLst>
              </p:cNvPr>
              <p:cNvSpPr>
                <a:spLocks noGrp="1"/>
              </p:cNvSpPr>
              <p:nvPr>
                <p:ph idx="1"/>
              </p:nvPr>
            </p:nvSpPr>
            <p:spPr/>
            <p:txBody>
              <a:bodyPr/>
              <a:lstStyle/>
              <a:p>
                <a:pPr marL="0" indent="0">
                  <a:buNone/>
                </a:pPr>
                <a:r>
                  <a:rPr lang="en-TW" dirty="0"/>
                  <a:t>With certain domains, we can determine the truth value of expressions; then, we can negate the whole expression. For example:</a:t>
                </a:r>
              </a:p>
              <a:p>
                <a:pPr marL="0" indent="0">
                  <a:buNone/>
                </a:pPr>
                <a14:m>
                  <m:oMath xmlns:m="http://schemas.openxmlformats.org/officeDocument/2006/math">
                    <m:d>
                      <m:dPr>
                        <m:ctrlPr>
                          <a:rPr lang="en-US" altLang="zh-TW" b="0" i="1" smtClean="0">
                            <a:latin typeface="Cambria Math" panose="02040503050406030204" pitchFamily="18" charset="0"/>
                          </a:rPr>
                        </m:ctrlPr>
                      </m:dPr>
                      <m:e>
                        <m:r>
                          <a:rPr lang="zh-TW" altLang="en-US" smtClean="0">
                            <a:latin typeface="Cambria Math" panose="02040503050406030204" pitchFamily="18" charset="0"/>
                          </a:rPr>
                          <m:t>∀</m:t>
                        </m:r>
                        <m:r>
                          <a:rPr lang="en-US" altLang="zh-TW" b="0" i="1" smtClean="0">
                            <a:latin typeface="Cambria Math" panose="02040503050406030204" pitchFamily="18" charset="0"/>
                          </a:rPr>
                          <m:t>𝑥</m:t>
                        </m:r>
                      </m:e>
                    </m:d>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&lt;</m:t>
                        </m:r>
                        <m:r>
                          <a:rPr lang="en-US" altLang="zh-TW" b="0" i="1" smtClean="0">
                            <a:latin typeface="Cambria Math" panose="02040503050406030204" pitchFamily="18" charset="0"/>
                          </a:rPr>
                          <m:t>0 ⋁ </m:t>
                        </m:r>
                        <m:r>
                          <a:rPr lang="en-US" altLang="zh-TW" b="0" i="1" smtClean="0">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5</m:t>
                        </m:r>
                      </m:e>
                    </m:d>
                  </m:oMath>
                </a14:m>
                <a:r>
                  <a:rPr lang="en-US" altLang="zh-TW" b="0" dirty="0"/>
                  <a:t> is an expression. </a:t>
                </a:r>
                <a:r>
                  <a:rPr lang="en-US" altLang="zh-TW" dirty="0"/>
                  <a:t>Find the negation of this expression. (The domain is all real numbers R)</a:t>
                </a:r>
                <a:endParaRPr lang="en-US" altLang="zh-TW" b="0" dirty="0"/>
              </a:p>
              <a:p>
                <a:pPr marL="0" indent="0">
                  <a:buNone/>
                </a:pPr>
                <a:endParaRPr lang="en-US" altLang="zh-TW" dirty="0"/>
              </a:p>
            </p:txBody>
          </p:sp>
        </mc:Choice>
        <mc:Fallback xmlns="">
          <p:sp>
            <p:nvSpPr>
              <p:cNvPr id="3" name="Content Placeholder 2">
                <a:extLst>
                  <a:ext uri="{FF2B5EF4-FFF2-40B4-BE49-F238E27FC236}">
                    <a16:creationId xmlns:a16="http://schemas.microsoft.com/office/drawing/2014/main" id="{42663AE9-6084-D540-9A26-955350BF61A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21573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9E4AC-D1A4-5A48-853A-AB217234F943}"/>
              </a:ext>
            </a:extLst>
          </p:cNvPr>
          <p:cNvSpPr>
            <a:spLocks noGrp="1"/>
          </p:cNvSpPr>
          <p:nvPr>
            <p:ph type="title"/>
          </p:nvPr>
        </p:nvSpPr>
        <p:spPr/>
        <p:txBody>
          <a:bodyPr/>
          <a:lstStyle/>
          <a:p>
            <a:r>
              <a:rPr lang="en-TW" dirty="0"/>
              <a:t>Free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C99463-8ECA-3A48-8C87-0A90069D965D}"/>
                  </a:ext>
                </a:extLst>
              </p:cNvPr>
              <p:cNvSpPr>
                <a:spLocks noGrp="1"/>
              </p:cNvSpPr>
              <p:nvPr>
                <p:ph idx="1"/>
              </p:nvPr>
            </p:nvSpPr>
            <p:spPr/>
            <p:txBody>
              <a:bodyPr>
                <a:normAutofit/>
              </a:bodyPr>
              <a:lstStyle/>
              <a:p>
                <a:pPr marL="0" indent="0">
                  <a:buNone/>
                </a:pPr>
                <a:r>
                  <a:rPr lang="en-TW" dirty="0"/>
                  <a:t>In some situations, a variable occurs somewhere in the predicate wff that is not part of a quantifier</a:t>
                </a:r>
                <a:r>
                  <a:rPr lang="en-US" altLang="zh-TW" dirty="0"/>
                  <a:t>’ scope</a:t>
                </a:r>
                <a:r>
                  <a:rPr lang="en-TW" dirty="0"/>
                  <a:t>; that variable is called a free variable. For example, y is a free variable in </a:t>
                </a:r>
              </a:p>
              <a:p>
                <a:pPr marL="0" indent="0" algn="ctr">
                  <a:buNone/>
                </a:pPr>
                <a:r>
                  <a:rPr lang="en-TW" dirty="0"/>
                  <a:t>(</a:t>
                </a:r>
                <a14:m>
                  <m:oMath xmlns:m="http://schemas.openxmlformats.org/officeDocument/2006/math">
                    <m:r>
                      <a:rPr lang="zh-TW" altLang="en-US" smtClean="0">
                        <a:latin typeface="Cambria Math" panose="02040503050406030204" pitchFamily="18" charset="0"/>
                      </a:rPr>
                      <m:t>∀</m:t>
                    </m:r>
                  </m:oMath>
                </a14:m>
                <a:r>
                  <a:rPr lang="en-TW" dirty="0"/>
                  <a:t>x)[Q(x, y)</a:t>
                </a:r>
                <a:r>
                  <a:rPr lang="en-TW" dirty="0">
                    <a:ea typeface="Cambria Math" panose="02040503050406030204" pitchFamily="18" charset="0"/>
                  </a:rPr>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zh-TW" altLang="en-US" i="1" smtClean="0">
                        <a:latin typeface="Cambria Math" panose="02040503050406030204" pitchFamily="18" charset="0"/>
                      </a:rPr>
                      <m:t>∃</m:t>
                    </m:r>
                  </m:oMath>
                </a14:m>
                <a:r>
                  <a:rPr lang="en-TW" dirty="0"/>
                  <a:t>y)R(x, y)]</a:t>
                </a:r>
              </a:p>
              <a:p>
                <a:pPr marL="0" indent="0">
                  <a:buNone/>
                </a:pPr>
                <a:r>
                  <a:rPr lang="en-US" dirty="0"/>
                  <a:t>B</a:t>
                </a:r>
                <a:r>
                  <a:rPr lang="en-TW" dirty="0"/>
                  <a:t>ecause the first occurrence of y is not a variable of the quantifier; that means that y is totally free (not bound by any quantifier.)</a:t>
                </a:r>
              </a:p>
              <a:p>
                <a:pPr marL="0" indent="0">
                  <a:buNone/>
                </a:pPr>
                <a:r>
                  <a:rPr lang="en-TW" dirty="0"/>
                  <a:t>Another example, in P(x), x is a free variable.</a:t>
                </a:r>
              </a:p>
              <a:p>
                <a:pPr marL="0" indent="0">
                  <a:buNone/>
                </a:pPr>
                <a:endParaRPr lang="en-TW" dirty="0"/>
              </a:p>
              <a:p>
                <a:pPr marL="0" indent="0">
                  <a:buNone/>
                </a:pPr>
                <a:r>
                  <a:rPr lang="en-TW" sz="2000" dirty="0"/>
                  <a:t>*. The idea of free variable will be used in chapter 1-4.</a:t>
                </a:r>
              </a:p>
            </p:txBody>
          </p:sp>
        </mc:Choice>
        <mc:Fallback xmlns="">
          <p:sp>
            <p:nvSpPr>
              <p:cNvPr id="3" name="Content Placeholder 2">
                <a:extLst>
                  <a:ext uri="{FF2B5EF4-FFF2-40B4-BE49-F238E27FC236}">
                    <a16:creationId xmlns:a16="http://schemas.microsoft.com/office/drawing/2014/main" id="{0CC99463-8ECA-3A48-8C87-0A90069D965D}"/>
                  </a:ext>
                </a:extLst>
              </p:cNvPr>
              <p:cNvSpPr>
                <a:spLocks noGrp="1" noRot="1" noChangeAspect="1" noMove="1" noResize="1" noEditPoints="1" noAdjustHandles="1" noChangeArrowheads="1" noChangeShapeType="1" noTextEdit="1"/>
              </p:cNvSpPr>
              <p:nvPr>
                <p:ph idx="1"/>
              </p:nvPr>
            </p:nvSpPr>
            <p:spPr>
              <a:blipFill>
                <a:blip r:embed="rId2"/>
                <a:stretch>
                  <a:fillRect l="-1217" t="-2241" r="-127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37067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1F9EB-9B19-9841-9585-A18D3675C135}"/>
              </a:ext>
            </a:extLst>
          </p:cNvPr>
          <p:cNvSpPr>
            <a:spLocks noGrp="1"/>
          </p:cNvSpPr>
          <p:nvPr>
            <p:ph type="ctrTitle"/>
          </p:nvPr>
        </p:nvSpPr>
        <p:spPr>
          <a:xfrm>
            <a:off x="1113810" y="2960716"/>
            <a:ext cx="4036334" cy="2387600"/>
          </a:xfrm>
        </p:spPr>
        <p:txBody>
          <a:bodyPr anchor="t">
            <a:normAutofit/>
          </a:bodyPr>
          <a:lstStyle/>
          <a:p>
            <a:pPr algn="l"/>
            <a:r>
              <a:rPr lang="en-TW" sz="5400" dirty="0"/>
              <a:t>1-4 Predicate Logic</a:t>
            </a:r>
          </a:p>
        </p:txBody>
      </p:sp>
      <p:sp>
        <p:nvSpPr>
          <p:cNvPr id="3" name="Subtitle 2">
            <a:extLst>
              <a:ext uri="{FF2B5EF4-FFF2-40B4-BE49-F238E27FC236}">
                <a16:creationId xmlns:a16="http://schemas.microsoft.com/office/drawing/2014/main" id="{0DC268A1-F369-5747-A0D7-98B631752E38}"/>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BDB21F6B-A1AA-7247-B8BC-F7DA99CE57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2492" y="1554290"/>
            <a:ext cx="5536001" cy="3690667"/>
          </a:xfrm>
          <a:prstGeom prst="rect">
            <a:avLst/>
          </a:prstGeom>
        </p:spPr>
      </p:pic>
    </p:spTree>
    <p:extLst>
      <p:ext uri="{BB962C8B-B14F-4D97-AF65-F5344CB8AC3E}">
        <p14:creationId xmlns:p14="http://schemas.microsoft.com/office/powerpoint/2010/main" val="167478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7CA3-DF90-FE48-B2C5-E34587C1943C}"/>
              </a:ext>
            </a:extLst>
          </p:cNvPr>
          <p:cNvSpPr>
            <a:spLocks noGrp="1"/>
          </p:cNvSpPr>
          <p:nvPr>
            <p:ph type="title"/>
          </p:nvPr>
        </p:nvSpPr>
        <p:spPr/>
        <p:txBody>
          <a:bodyPr/>
          <a:lstStyle/>
          <a:p>
            <a:r>
              <a:rPr lang="en-TW" dirty="0"/>
              <a:t>Introduction to Predicate Logic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F4714C-6D69-B641-AD7E-D90FF1EB2067}"/>
                  </a:ext>
                </a:extLst>
              </p:cNvPr>
              <p:cNvSpPr>
                <a:spLocks noGrp="1"/>
              </p:cNvSpPr>
              <p:nvPr>
                <p:ph idx="1"/>
              </p:nvPr>
            </p:nvSpPr>
            <p:spPr/>
            <p:txBody>
              <a:bodyPr/>
              <a:lstStyle/>
              <a:p>
                <a:pPr marL="0" indent="0">
                  <a:buNone/>
                </a:pPr>
                <a:r>
                  <a:rPr lang="en-TW" dirty="0"/>
                  <a:t>In 1-1, we learned about propositional wffs.</a:t>
                </a:r>
              </a:p>
              <a:p>
                <a:pPr marL="0" indent="0">
                  <a:buNone/>
                </a:pPr>
                <a:r>
                  <a:rPr lang="en-TW" dirty="0"/>
                  <a:t>In 1-2, we learned about propositional logic, where we can take an argument (an argument means that many statements combined with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will lead to a result; the result is still a statement) and determine if the augement is valid by using logical rules.</a:t>
                </a:r>
              </a:p>
              <a:p>
                <a:pPr marL="0" indent="0">
                  <a:buNone/>
                </a:pPr>
                <a:r>
                  <a:rPr lang="en-TW" dirty="0"/>
                  <a:t>In 1-3, we learned about predicate wffs.</a:t>
                </a:r>
              </a:p>
              <a:p>
                <a:pPr marL="0" indent="0">
                  <a:buNone/>
                </a:pPr>
                <a:r>
                  <a:rPr lang="en-US" dirty="0"/>
                  <a:t>I</a:t>
                </a:r>
                <a:r>
                  <a:rPr lang="en-TW" dirty="0"/>
                  <a:t>n 1-4, we will learn about predicate logic, where we will take an argument (here an argument means that many predicates </a:t>
                </a:r>
                <a:r>
                  <a:rPr lang="en-US" dirty="0" err="1"/>
                  <a:t>wffs</a:t>
                </a:r>
                <a:r>
                  <a:rPr lang="en-TW" dirty="0"/>
                  <a:t> combined with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will lead to a result; the result is still a predicate </a:t>
                </a:r>
                <a:r>
                  <a:rPr lang="en-US" dirty="0" err="1"/>
                  <a:t>wff</a:t>
                </a:r>
                <a:r>
                  <a:rPr lang="en-TW" dirty="0"/>
                  <a:t>) and determine if the argument is valid.</a:t>
                </a:r>
              </a:p>
            </p:txBody>
          </p:sp>
        </mc:Choice>
        <mc:Fallback>
          <p:sp>
            <p:nvSpPr>
              <p:cNvPr id="3" name="Content Placeholder 2">
                <a:extLst>
                  <a:ext uri="{FF2B5EF4-FFF2-40B4-BE49-F238E27FC236}">
                    <a16:creationId xmlns:a16="http://schemas.microsoft.com/office/drawing/2014/main" id="{CCF4714C-6D69-B641-AD7E-D90FF1EB2067}"/>
                  </a:ext>
                </a:extLst>
              </p:cNvPr>
              <p:cNvSpPr>
                <a:spLocks noGrp="1" noRot="1" noChangeAspect="1" noMove="1" noResize="1" noEditPoints="1" noAdjustHandles="1" noChangeArrowheads="1" noChangeShapeType="1" noTextEdit="1"/>
              </p:cNvSpPr>
              <p:nvPr>
                <p:ph idx="1"/>
              </p:nvPr>
            </p:nvSpPr>
            <p:spPr>
              <a:blipFill>
                <a:blip r:embed="rId2"/>
                <a:stretch>
                  <a:fillRect l="-1217" t="-2241" b="-30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61552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DED2E-2C2F-8C4E-8047-46D38E6D9C67}"/>
              </a:ext>
            </a:extLst>
          </p:cNvPr>
          <p:cNvSpPr>
            <a:spLocks noGrp="1"/>
          </p:cNvSpPr>
          <p:nvPr>
            <p:ph type="title"/>
          </p:nvPr>
        </p:nvSpPr>
        <p:spPr/>
        <p:txBody>
          <a:bodyPr/>
          <a:lstStyle/>
          <a:p>
            <a:r>
              <a:rPr lang="en-US" dirty="0"/>
              <a:t>Universal Instantiation</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A6090A-15A6-D245-AD17-423BA760C711}"/>
                  </a:ext>
                </a:extLst>
              </p:cNvPr>
              <p:cNvSpPr>
                <a:spLocks noGrp="1"/>
              </p:cNvSpPr>
              <p:nvPr>
                <p:ph idx="1"/>
              </p:nvPr>
            </p:nvSpPr>
            <p:spPr>
              <a:xfrm>
                <a:off x="838200" y="1825624"/>
                <a:ext cx="10515600" cy="4772883"/>
              </a:xfrm>
            </p:spPr>
            <p:txBody>
              <a:bodyPr>
                <a:normAutofit fontScale="92500"/>
              </a:bodyPr>
              <a:lstStyle/>
              <a:p>
                <a:pPr marL="0" indent="0">
                  <a:buNone/>
                </a:pPr>
                <a:r>
                  <a:rPr lang="en-TW" dirty="0"/>
                  <a:t>The universal instantiation rule says that from </a:t>
                </a:r>
                <a:r>
                  <a:rPr lang="en-US" altLang="zh-TW" dirty="0"/>
                  <a:t>(</a:t>
                </a:r>
                <a14:m>
                  <m:oMath xmlns:m="http://schemas.openxmlformats.org/officeDocument/2006/math">
                    <m:r>
                      <a:rPr lang="zh-TW" altLang="en-US" smtClean="0">
                        <a:latin typeface="Cambria Math" panose="02040503050406030204" pitchFamily="18" charset="0"/>
                      </a:rPr>
                      <m:t>∀</m:t>
                    </m:r>
                  </m:oMath>
                </a14:m>
                <a:r>
                  <a:rPr lang="en-TW" dirty="0"/>
                  <a:t>x)P(x), we can derive P(a), P(b), P(c), and so on</a:t>
                </a:r>
                <a:r>
                  <a:rPr lang="en-US" dirty="0"/>
                  <a:t>; if a, b, c belongs to the domain of x</a:t>
                </a:r>
                <a:r>
                  <a:rPr lang="en-TW" dirty="0"/>
                  <a:t>. For example:</a:t>
                </a:r>
              </a:p>
              <a:p>
                <a:pPr marL="0" indent="0">
                  <a:buNone/>
                </a:pPr>
                <a:r>
                  <a:rPr lang="en-US" dirty="0"/>
                  <a:t>P</a:t>
                </a:r>
                <a:r>
                  <a:rPr lang="en-TW" dirty="0"/>
                  <a:t>redicate H(x) means “x is a human.”</a:t>
                </a:r>
              </a:p>
              <a:p>
                <a:pPr marL="0" indent="0">
                  <a:buNone/>
                </a:pPr>
                <a:r>
                  <a:rPr lang="en-TW" dirty="0"/>
                  <a:t>Predicate M(x) means “x is mor</a:t>
                </a:r>
                <a:r>
                  <a:rPr lang="en-US" dirty="0"/>
                  <a:t>t</a:t>
                </a:r>
                <a:r>
                  <a:rPr lang="en-TW" dirty="0"/>
                  <a:t>al.”</a:t>
                </a:r>
              </a:p>
              <a:p>
                <a:pPr marL="0" indent="0">
                  <a:buNone/>
                </a:pPr>
                <a:r>
                  <a:rPr lang="en-TW" dirty="0"/>
                  <a:t>Then, prove that (</a:t>
                </a:r>
                <a14:m>
                  <m:oMath xmlns:m="http://schemas.openxmlformats.org/officeDocument/2006/math">
                    <m:r>
                      <a:rPr lang="zh-TW" altLang="en-US" smtClean="0">
                        <a:latin typeface="Cambria Math" panose="02040503050406030204" pitchFamily="18" charset="0"/>
                      </a:rPr>
                      <m:t>∀</m:t>
                    </m:r>
                  </m:oMath>
                </a14:m>
                <a:r>
                  <a:rPr lang="en-TW" dirty="0"/>
                  <a:t>x)[H(x)</a:t>
                </a:r>
                <a:r>
                  <a:rPr lang="en-TW" dirty="0">
                    <a:ea typeface="Cambria Math" panose="02040503050406030204" pitchFamily="18" charset="0"/>
                  </a:rPr>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oMath>
                </a14:m>
                <a:r>
                  <a:rPr lang="en-TW" dirty="0"/>
                  <a:t>M(x)]</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H(s)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M(s) is valid.</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sz="2200" dirty="0"/>
                  <a:t>*. </a:t>
                </a:r>
                <a:r>
                  <a:rPr lang="en-US" sz="2200" dirty="0"/>
                  <a:t>T</a:t>
                </a:r>
                <a:r>
                  <a:rPr lang="en-TW" sz="2200" dirty="0"/>
                  <a:t>his means that, all human is mor</a:t>
                </a:r>
                <a:r>
                  <a:rPr lang="en-US" sz="2200" dirty="0"/>
                  <a:t>t</a:t>
                </a:r>
                <a:r>
                  <a:rPr lang="en-TW" sz="2200" dirty="0"/>
                  <a:t>al. If s is a human, then s is mor</a:t>
                </a:r>
                <a:r>
                  <a:rPr lang="en-US" sz="2200" dirty="0"/>
                  <a:t>t</a:t>
                </a:r>
                <a:r>
                  <a:rPr lang="en-TW" sz="2200" dirty="0"/>
                  <a:t>al.</a:t>
                </a:r>
              </a:p>
            </p:txBody>
          </p:sp>
        </mc:Choice>
        <mc:Fallback>
          <p:sp>
            <p:nvSpPr>
              <p:cNvPr id="3" name="Content Placeholder 2">
                <a:extLst>
                  <a:ext uri="{FF2B5EF4-FFF2-40B4-BE49-F238E27FC236}">
                    <a16:creationId xmlns:a16="http://schemas.microsoft.com/office/drawing/2014/main" id="{C3A6090A-15A6-D245-AD17-423BA760C711}"/>
                  </a:ext>
                </a:extLst>
              </p:cNvPr>
              <p:cNvSpPr>
                <a:spLocks noGrp="1" noRot="1" noChangeAspect="1" noMove="1" noResize="1" noEditPoints="1" noAdjustHandles="1" noChangeArrowheads="1" noChangeShapeType="1" noTextEdit="1"/>
              </p:cNvSpPr>
              <p:nvPr>
                <p:ph idx="1"/>
              </p:nvPr>
            </p:nvSpPr>
            <p:spPr>
              <a:xfrm>
                <a:off x="838200" y="1825624"/>
                <a:ext cx="10515600" cy="4772883"/>
              </a:xfrm>
              <a:blipFill>
                <a:blip r:embed="rId2"/>
                <a:stretch>
                  <a:fillRect l="-1043" t="-191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29320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15B1-ADC3-7048-980E-1A6D33697D7A}"/>
              </a:ext>
            </a:extLst>
          </p:cNvPr>
          <p:cNvSpPr>
            <a:spLocks noGrp="1"/>
          </p:cNvSpPr>
          <p:nvPr>
            <p:ph type="title"/>
          </p:nvPr>
        </p:nvSpPr>
        <p:spPr/>
        <p:txBody>
          <a:bodyPr/>
          <a:lstStyle/>
          <a:p>
            <a:r>
              <a:rPr lang="en-TW" dirty="0"/>
              <a:t>Existential Instantiation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5B9D89-C5AC-3346-AEBE-81AA2ADB1352}"/>
                  </a:ext>
                </a:extLst>
              </p:cNvPr>
              <p:cNvSpPr>
                <a:spLocks noGrp="1"/>
              </p:cNvSpPr>
              <p:nvPr>
                <p:ph idx="1"/>
              </p:nvPr>
            </p:nvSpPr>
            <p:spPr/>
            <p:txBody>
              <a:bodyPr>
                <a:normAutofit lnSpcReduction="10000"/>
              </a:bodyPr>
              <a:lstStyle/>
              <a:p>
                <a:pPr marL="0" indent="0">
                  <a:buNone/>
                </a:pPr>
                <a:r>
                  <a:rPr lang="en-TW" dirty="0"/>
                  <a:t>The existential instantiation rule says that, from (</a:t>
                </a:r>
                <a14:m>
                  <m:oMath xmlns:m="http://schemas.openxmlformats.org/officeDocument/2006/math">
                    <m:r>
                      <a:rPr lang="zh-TW" altLang="en-US" i="1" smtClean="0">
                        <a:latin typeface="Cambria Math" panose="02040503050406030204" pitchFamily="18" charset="0"/>
                      </a:rPr>
                      <m:t>∃</m:t>
                    </m:r>
                  </m:oMath>
                </a14:m>
                <a:r>
                  <a:rPr lang="en-TW" dirty="0"/>
                  <a:t>x)P(x), we can derive P(a) where a is a symbol that is not previously used in proof sequence before. For example, prove that</a:t>
                </a:r>
              </a:p>
              <a:p>
                <a:pPr marL="0" indent="0" algn="ctr">
                  <a:buNone/>
                </a:pPr>
                <a:r>
                  <a:rPr lang="en-TW" dirty="0"/>
                  <a:t>(</a:t>
                </a:r>
                <a14:m>
                  <m:oMath xmlns:m="http://schemas.openxmlformats.org/officeDocument/2006/math">
                    <m:r>
                      <a:rPr lang="zh-TW" altLang="en-US" smtClean="0">
                        <a:latin typeface="Cambria Math" panose="02040503050406030204" pitchFamily="18" charset="0"/>
                      </a:rPr>
                      <m:t>∀</m:t>
                    </m:r>
                  </m:oMath>
                </a14:m>
                <a:r>
                  <a:rPr lang="en-TW" dirty="0"/>
                  <a:t>x)[P(x)</a:t>
                </a:r>
                <a:r>
                  <a:rPr lang="en-TW" dirty="0">
                    <a:ea typeface="Cambria Math" panose="02040503050406030204" pitchFamily="18" charset="0"/>
                  </a:rPr>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Q(x)]</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zh-TW" altLang="en-US" i="1" smtClean="0">
                        <a:latin typeface="Cambria Math" panose="02040503050406030204" pitchFamily="18" charset="0"/>
                      </a:rPr>
                      <m:t>∃</m:t>
                    </m:r>
                  </m:oMath>
                </a14:m>
                <a:r>
                  <a:rPr lang="en-TW" dirty="0"/>
                  <a:t>y)P(y)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Q(a)</a:t>
                </a:r>
              </a:p>
              <a:p>
                <a:pPr marL="0" indent="0">
                  <a:buNone/>
                </a:pPr>
                <a:r>
                  <a:rPr lang="en-US" dirty="0"/>
                  <a:t>I</a:t>
                </a:r>
                <a:r>
                  <a:rPr lang="en-TW" dirty="0"/>
                  <a:t>s valid.</a:t>
                </a:r>
              </a:p>
              <a:p>
                <a:pPr marL="0" indent="0">
                  <a:buNone/>
                </a:pPr>
                <a:endParaRPr lang="en-TW" dirty="0"/>
              </a:p>
              <a:p>
                <a:pPr marL="0" indent="0">
                  <a:buNone/>
                </a:pPr>
                <a:endParaRPr lang="en-TW" dirty="0"/>
              </a:p>
              <a:p>
                <a:pPr marL="0" indent="0">
                  <a:buNone/>
                </a:pPr>
                <a:endParaRPr lang="en-TW" dirty="0"/>
              </a:p>
              <a:p>
                <a:pPr marL="0" indent="0">
                  <a:buNone/>
                </a:pPr>
                <a:r>
                  <a:rPr lang="en-TW" sz="2000" dirty="0"/>
                  <a:t>*. Step 3 and 4 can not be reversed.</a:t>
                </a:r>
                <a:br>
                  <a:rPr lang="en-TW" sz="2000" dirty="0"/>
                </a:br>
                <a:r>
                  <a:rPr lang="en-TW" sz="2000" dirty="0"/>
                  <a:t>*. When using ei, we use it as early as possible in the proof sequence.</a:t>
                </a:r>
              </a:p>
            </p:txBody>
          </p:sp>
        </mc:Choice>
        <mc:Fallback xmlns="">
          <p:sp>
            <p:nvSpPr>
              <p:cNvPr id="3" name="Content Placeholder 2">
                <a:extLst>
                  <a:ext uri="{FF2B5EF4-FFF2-40B4-BE49-F238E27FC236}">
                    <a16:creationId xmlns:a16="http://schemas.microsoft.com/office/drawing/2014/main" id="{E45B9D89-C5AC-3346-AEBE-81AA2ADB1352}"/>
                  </a:ext>
                </a:extLst>
              </p:cNvPr>
              <p:cNvSpPr>
                <a:spLocks noGrp="1" noRot="1" noChangeAspect="1" noMove="1" noResize="1" noEditPoints="1" noAdjustHandles="1" noChangeArrowheads="1" noChangeShapeType="1" noTextEdit="1"/>
              </p:cNvSpPr>
              <p:nvPr>
                <p:ph idx="1"/>
              </p:nvPr>
            </p:nvSpPr>
            <p:spPr>
              <a:blipFill>
                <a:blip r:embed="rId2"/>
                <a:stretch>
                  <a:fillRect l="-1206" t="-3198" r="-965"/>
                </a:stretch>
              </a:blipFill>
            </p:spPr>
            <p:txBody>
              <a:bodyPr/>
              <a:lstStyle/>
              <a:p>
                <a:r>
                  <a:rPr lang="en-TW">
                    <a:noFill/>
                  </a:rPr>
                  <a:t> </a:t>
                </a:r>
              </a:p>
            </p:txBody>
          </p:sp>
        </mc:Fallback>
      </mc:AlternateContent>
    </p:spTree>
    <p:extLst>
      <p:ext uri="{BB962C8B-B14F-4D97-AF65-F5344CB8AC3E}">
        <p14:creationId xmlns:p14="http://schemas.microsoft.com/office/powerpoint/2010/main" val="2131844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9FF9-5EB0-8645-90F4-37D17827EDA6}"/>
              </a:ext>
            </a:extLst>
          </p:cNvPr>
          <p:cNvSpPr>
            <a:spLocks noGrp="1"/>
          </p:cNvSpPr>
          <p:nvPr>
            <p:ph type="title"/>
          </p:nvPr>
        </p:nvSpPr>
        <p:spPr/>
        <p:txBody>
          <a:bodyPr/>
          <a:lstStyle/>
          <a:p>
            <a:r>
              <a:rPr lang="en-TW" dirty="0"/>
              <a:t>Existential Instantiation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3D0AD-3F86-C445-A2CF-6725C4DBE719}"/>
                  </a:ext>
                </a:extLst>
              </p:cNvPr>
              <p:cNvSpPr>
                <a:spLocks noGrp="1"/>
              </p:cNvSpPr>
              <p:nvPr>
                <p:ph idx="1"/>
              </p:nvPr>
            </p:nvSpPr>
            <p:spPr/>
            <p:txBody>
              <a:bodyPr/>
              <a:lstStyle/>
              <a:p>
                <a:pPr marL="0" indent="0">
                  <a:buNone/>
                </a:pPr>
                <a:r>
                  <a:rPr lang="en-US" dirty="0"/>
                  <a:t>Is the </a:t>
                </a:r>
                <a:r>
                  <a:rPr lang="en-US" dirty="0" err="1"/>
                  <a:t>wff</a:t>
                </a:r>
                <a:endParaRPr lang="en-US" dirty="0"/>
              </a:p>
              <a:p>
                <a:pPr marL="0" indent="0" algn="ctr">
                  <a:buNone/>
                </a:pPr>
                <a:r>
                  <a:rPr lang="en-US" dirty="0"/>
                  <a:t>(</a:t>
                </a:r>
                <a14:m>
                  <m:oMath xmlns:m="http://schemas.openxmlformats.org/officeDocument/2006/math">
                    <m:r>
                      <a:rPr lang="zh-TW" altLang="en-US" i="1" smtClean="0">
                        <a:latin typeface="Cambria Math" panose="02040503050406030204" pitchFamily="18" charset="0"/>
                      </a:rPr>
                      <m:t>∃</m:t>
                    </m:r>
                  </m:oMath>
                </a14:m>
                <a:r>
                  <a:rPr lang="en-US" dirty="0"/>
                  <a:t>x)P(x)</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zh-TW" altLang="en-US" i="1" smtClean="0">
                        <a:latin typeface="Cambria Math" panose="02040503050406030204" pitchFamily="18" charset="0"/>
                      </a:rPr>
                      <m:t>∃</m:t>
                    </m:r>
                  </m:oMath>
                </a14:m>
                <a:r>
                  <a:rPr lang="en-US" dirty="0"/>
                  <a:t>x)Q(x)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a:t>
                </a:r>
                <a:r>
                  <a:rPr lang="en-US" dirty="0"/>
                  <a:t>(</a:t>
                </a:r>
                <a14:m>
                  <m:oMath xmlns:m="http://schemas.openxmlformats.org/officeDocument/2006/math">
                    <m:r>
                      <a:rPr lang="zh-TW" altLang="en-US" i="1" smtClean="0">
                        <a:latin typeface="Cambria Math" panose="02040503050406030204" pitchFamily="18" charset="0"/>
                      </a:rPr>
                      <m:t>∃</m:t>
                    </m:r>
                  </m:oMath>
                </a14:m>
                <a:r>
                  <a:rPr lang="en-US" dirty="0"/>
                  <a:t>x)[P(x)</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US" dirty="0"/>
                  <a:t> Q(x)]</a:t>
                </a:r>
              </a:p>
              <a:p>
                <a:pPr marL="0" indent="0">
                  <a:buNone/>
                </a:pPr>
                <a:r>
                  <a:rPr lang="en-US" dirty="0"/>
                  <a:t>A valid argument?</a:t>
                </a:r>
              </a:p>
            </p:txBody>
          </p:sp>
        </mc:Choice>
        <mc:Fallback xmlns="">
          <p:sp>
            <p:nvSpPr>
              <p:cNvPr id="3" name="Content Placeholder 2">
                <a:extLst>
                  <a:ext uri="{FF2B5EF4-FFF2-40B4-BE49-F238E27FC236}">
                    <a16:creationId xmlns:a16="http://schemas.microsoft.com/office/drawing/2014/main" id="{BCE3D0AD-3F86-C445-A2CF-6725C4DBE719}"/>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987180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A61C-AB2F-4341-8863-6F2C8AA51109}"/>
              </a:ext>
            </a:extLst>
          </p:cNvPr>
          <p:cNvSpPr>
            <a:spLocks noGrp="1"/>
          </p:cNvSpPr>
          <p:nvPr>
            <p:ph type="title"/>
          </p:nvPr>
        </p:nvSpPr>
        <p:spPr/>
        <p:txBody>
          <a:bodyPr/>
          <a:lstStyle/>
          <a:p>
            <a:r>
              <a:rPr lang="en-TW" dirty="0"/>
              <a:t>Truth Value and Logical Connective</a:t>
            </a:r>
          </a:p>
        </p:txBody>
      </p:sp>
      <p:sp>
        <p:nvSpPr>
          <p:cNvPr id="3" name="Content Placeholder 2">
            <a:extLst>
              <a:ext uri="{FF2B5EF4-FFF2-40B4-BE49-F238E27FC236}">
                <a16:creationId xmlns:a16="http://schemas.microsoft.com/office/drawing/2014/main" id="{D7D8ABE1-366A-F747-BF76-491E499AAF76}"/>
              </a:ext>
            </a:extLst>
          </p:cNvPr>
          <p:cNvSpPr>
            <a:spLocks noGrp="1"/>
          </p:cNvSpPr>
          <p:nvPr>
            <p:ph idx="1"/>
          </p:nvPr>
        </p:nvSpPr>
        <p:spPr>
          <a:xfrm>
            <a:off x="838200" y="1825624"/>
            <a:ext cx="10515600" cy="5032375"/>
          </a:xfrm>
        </p:spPr>
        <p:txBody>
          <a:bodyPr>
            <a:normAutofit lnSpcReduction="10000"/>
          </a:bodyPr>
          <a:lstStyle/>
          <a:p>
            <a:pPr marL="0" indent="0">
              <a:buNone/>
            </a:pPr>
            <a:r>
              <a:rPr lang="en-TW" dirty="0"/>
              <a:t>The ”Truth Value” of a statement is either true or false. In daily conversation, we connect statements together to form more complex statements. The truth value of a compound statement depends on:</a:t>
            </a:r>
          </a:p>
          <a:p>
            <a:pPr marL="514350" indent="-514350">
              <a:buAutoNum type="arabicPeriod"/>
            </a:pPr>
            <a:r>
              <a:rPr lang="en-US" dirty="0"/>
              <a:t>T</a:t>
            </a:r>
            <a:r>
              <a:rPr lang="en-TW" dirty="0"/>
              <a:t>he statements that were connected together</a:t>
            </a:r>
          </a:p>
          <a:p>
            <a:pPr marL="514350" indent="-514350">
              <a:buAutoNum type="arabicPeriod"/>
            </a:pPr>
            <a:r>
              <a:rPr lang="en-TW" dirty="0"/>
              <a:t>The ”logical connective” that connects the statements</a:t>
            </a:r>
          </a:p>
          <a:p>
            <a:pPr marL="0" indent="0">
              <a:buNone/>
            </a:pPr>
            <a:r>
              <a:rPr lang="en-TW" dirty="0"/>
              <a:t>Statements are denoted in capital English letters, such as A, B, C, P, Q.</a:t>
            </a:r>
          </a:p>
          <a:p>
            <a:pPr marL="0" indent="0">
              <a:buNone/>
            </a:pPr>
            <a:r>
              <a:rPr lang="en-TW" dirty="0"/>
              <a:t>The following is a list of connectives in 1-1:</a:t>
            </a:r>
          </a:p>
          <a:p>
            <a:r>
              <a:rPr lang="en-TW" dirty="0"/>
              <a:t>Conjunction</a:t>
            </a:r>
          </a:p>
          <a:p>
            <a:r>
              <a:rPr lang="en-TW" dirty="0"/>
              <a:t>Disjunction</a:t>
            </a:r>
          </a:p>
          <a:p>
            <a:r>
              <a:rPr lang="en-TW" dirty="0"/>
              <a:t>Implication</a:t>
            </a:r>
          </a:p>
          <a:p>
            <a:r>
              <a:rPr lang="en-TW" dirty="0"/>
              <a:t>Equivalence</a:t>
            </a:r>
          </a:p>
        </p:txBody>
      </p:sp>
    </p:spTree>
    <p:extLst>
      <p:ext uri="{BB962C8B-B14F-4D97-AF65-F5344CB8AC3E}">
        <p14:creationId xmlns:p14="http://schemas.microsoft.com/office/powerpoint/2010/main" val="3083237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BC18-B2C1-6647-A08B-5DEF12A09AC1}"/>
              </a:ext>
            </a:extLst>
          </p:cNvPr>
          <p:cNvSpPr>
            <a:spLocks noGrp="1"/>
          </p:cNvSpPr>
          <p:nvPr>
            <p:ph type="title"/>
          </p:nvPr>
        </p:nvSpPr>
        <p:spPr/>
        <p:txBody>
          <a:bodyPr/>
          <a:lstStyle/>
          <a:p>
            <a:r>
              <a:rPr lang="en-TW" dirty="0"/>
              <a:t>Existential Instantiation</a:t>
            </a:r>
          </a:p>
        </p:txBody>
      </p:sp>
      <p:sp>
        <p:nvSpPr>
          <p:cNvPr id="3" name="Content Placeholder 2">
            <a:extLst>
              <a:ext uri="{FF2B5EF4-FFF2-40B4-BE49-F238E27FC236}">
                <a16:creationId xmlns:a16="http://schemas.microsoft.com/office/drawing/2014/main" id="{A1FBC025-3742-5841-8F67-9021FD18C44E}"/>
              </a:ext>
            </a:extLst>
          </p:cNvPr>
          <p:cNvSpPr>
            <a:spLocks noGrp="1"/>
          </p:cNvSpPr>
          <p:nvPr>
            <p:ph idx="1"/>
          </p:nvPr>
        </p:nvSpPr>
        <p:spPr/>
        <p:txBody>
          <a:bodyPr/>
          <a:lstStyle/>
          <a:p>
            <a:pPr marL="0" indent="0">
              <a:buNone/>
            </a:pPr>
            <a:r>
              <a:rPr lang="en-TW" dirty="0"/>
              <a:t>Using predicate logic, prove t</a:t>
            </a:r>
            <a:r>
              <a:rPr lang="en-US" dirty="0"/>
              <a:t>ha</a:t>
            </a:r>
            <a:r>
              <a:rPr lang="en-TW" dirty="0"/>
              <a:t>t </a:t>
            </a:r>
          </a:p>
          <a:p>
            <a:pPr marL="0" indent="0" algn="ctr">
              <a:buNone/>
            </a:pPr>
            <a:r>
              <a:rPr lang="en-TW" dirty="0"/>
              <a:t>Some plants are flowers. All flowers smell sweet. Therefore, some plants smell sweet.</a:t>
            </a:r>
          </a:p>
          <a:p>
            <a:pPr marL="0" indent="0">
              <a:buNone/>
            </a:pPr>
            <a:r>
              <a:rPr lang="en-US" dirty="0"/>
              <a:t>I</a:t>
            </a:r>
            <a:r>
              <a:rPr lang="en-TW" dirty="0"/>
              <a:t>s a valid argument.</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sz="2000" dirty="0"/>
              <a:t>*.ei must come before ui.</a:t>
            </a:r>
          </a:p>
        </p:txBody>
      </p:sp>
    </p:spTree>
    <p:extLst>
      <p:ext uri="{BB962C8B-B14F-4D97-AF65-F5344CB8AC3E}">
        <p14:creationId xmlns:p14="http://schemas.microsoft.com/office/powerpoint/2010/main" val="4266359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DE2E-1684-CE4C-949D-1EFE851B4D17}"/>
              </a:ext>
            </a:extLst>
          </p:cNvPr>
          <p:cNvSpPr>
            <a:spLocks noGrp="1"/>
          </p:cNvSpPr>
          <p:nvPr>
            <p:ph type="title"/>
          </p:nvPr>
        </p:nvSpPr>
        <p:spPr/>
        <p:txBody>
          <a:bodyPr/>
          <a:lstStyle/>
          <a:p>
            <a:r>
              <a:rPr lang="en-TW" dirty="0"/>
              <a:t>Existential Generalization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95B17E-5F73-1B45-B1EF-43F1E9BEDF19}"/>
                  </a:ext>
                </a:extLst>
              </p:cNvPr>
              <p:cNvSpPr>
                <a:spLocks noGrp="1"/>
              </p:cNvSpPr>
              <p:nvPr>
                <p:ph idx="1"/>
              </p:nvPr>
            </p:nvSpPr>
            <p:spPr/>
            <p:txBody>
              <a:bodyPr/>
              <a:lstStyle/>
              <a:p>
                <a:pPr marL="0" indent="0">
                  <a:buNone/>
                </a:pPr>
                <a:r>
                  <a:rPr lang="en-TW" dirty="0"/>
                  <a:t>The existential generalization rule says that, from P(a), we can derive (</a:t>
                </a:r>
                <a14:m>
                  <m:oMath xmlns:m="http://schemas.openxmlformats.org/officeDocument/2006/math">
                    <m:r>
                      <a:rPr lang="zh-TW" altLang="en-US" i="1" smtClean="0">
                        <a:latin typeface="Cambria Math" panose="02040503050406030204" pitchFamily="18" charset="0"/>
                      </a:rPr>
                      <m:t>∃</m:t>
                    </m:r>
                  </m:oMath>
                </a14:m>
                <a:r>
                  <a:rPr lang="en-TW" dirty="0"/>
                  <a:t>x)P(x). For example, prove that</a:t>
                </a:r>
              </a:p>
              <a:p>
                <a:pPr marL="0" indent="0" algn="ctr">
                  <a:buNone/>
                </a:pPr>
                <a:r>
                  <a:rPr lang="en-US" altLang="zh-TW" dirty="0"/>
                  <a:t>(</a:t>
                </a:r>
                <a14:m>
                  <m:oMath xmlns:m="http://schemas.openxmlformats.org/officeDocument/2006/math">
                    <m:r>
                      <a:rPr lang="zh-TW" altLang="en-US" smtClean="0">
                        <a:latin typeface="Cambria Math" panose="02040503050406030204" pitchFamily="18" charset="0"/>
                      </a:rPr>
                      <m:t>∀</m:t>
                    </m:r>
                  </m:oMath>
                </a14:m>
                <a:r>
                  <a:rPr lang="en-TW" dirty="0"/>
                  <a:t>x)P(x)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zh-TW" altLang="en-US" i="1" smtClean="0">
                        <a:latin typeface="Cambria Math" panose="02040503050406030204" pitchFamily="18" charset="0"/>
                      </a:rPr>
                      <m:t>∃</m:t>
                    </m:r>
                  </m:oMath>
                </a14:m>
                <a:r>
                  <a:rPr lang="en-TW" dirty="0"/>
                  <a:t>x)P(x)</a:t>
                </a:r>
              </a:p>
              <a:p>
                <a:pPr marL="0" indent="0">
                  <a:buNone/>
                </a:pPr>
                <a:r>
                  <a:rPr lang="en-US" dirty="0"/>
                  <a:t>I</a:t>
                </a:r>
                <a:r>
                  <a:rPr lang="en-TW" dirty="0"/>
                  <a:t>s a valid.</a:t>
                </a:r>
              </a:p>
            </p:txBody>
          </p:sp>
        </mc:Choice>
        <mc:Fallback xmlns="">
          <p:sp>
            <p:nvSpPr>
              <p:cNvPr id="3" name="Content Placeholder 2">
                <a:extLst>
                  <a:ext uri="{FF2B5EF4-FFF2-40B4-BE49-F238E27FC236}">
                    <a16:creationId xmlns:a16="http://schemas.microsoft.com/office/drawing/2014/main" id="{0695B17E-5F73-1B45-B1EF-43F1E9BEDF19}"/>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174666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1DD8-DD83-BC4D-929C-68E14663365A}"/>
              </a:ext>
            </a:extLst>
          </p:cNvPr>
          <p:cNvSpPr>
            <a:spLocks noGrp="1"/>
          </p:cNvSpPr>
          <p:nvPr>
            <p:ph type="title"/>
          </p:nvPr>
        </p:nvSpPr>
        <p:spPr/>
        <p:txBody>
          <a:bodyPr/>
          <a:lstStyle/>
          <a:p>
            <a:r>
              <a:rPr lang="en-TW" dirty="0"/>
              <a:t>Universal Generalization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6DA87B-10DF-854C-A177-712F303FEB41}"/>
                  </a:ext>
                </a:extLst>
              </p:cNvPr>
              <p:cNvSpPr>
                <a:spLocks noGrp="1"/>
              </p:cNvSpPr>
              <p:nvPr>
                <p:ph idx="1"/>
              </p:nvPr>
            </p:nvSpPr>
            <p:spPr/>
            <p:txBody>
              <a:bodyPr>
                <a:normAutofit lnSpcReduction="10000"/>
              </a:bodyPr>
              <a:lstStyle/>
              <a:p>
                <a:pPr marL="0" indent="0">
                  <a:buNone/>
                </a:pPr>
                <a:r>
                  <a:rPr lang="en-TW" dirty="0"/>
                  <a:t>The universal generalization says t</a:t>
                </a:r>
                <a:r>
                  <a:rPr lang="en-US" dirty="0"/>
                  <a:t>ha</a:t>
                </a:r>
                <a:r>
                  <a:rPr lang="en-TW" dirty="0"/>
                  <a:t>t, from P(a), we can derive </a:t>
                </a:r>
                <a:r>
                  <a:rPr lang="en-US" altLang="zh-TW" dirty="0"/>
                  <a:t>(</a:t>
                </a:r>
                <a14:m>
                  <m:oMath xmlns:m="http://schemas.openxmlformats.org/officeDocument/2006/math">
                    <m:r>
                      <a:rPr lang="zh-TW" altLang="en-US" smtClean="0">
                        <a:latin typeface="Cambria Math" panose="02040503050406030204" pitchFamily="18" charset="0"/>
                      </a:rPr>
                      <m:t>∀</m:t>
                    </m:r>
                  </m:oMath>
                </a14:m>
                <a:r>
                  <a:rPr lang="en-TW" dirty="0"/>
                  <a:t>x)P(x); this rule allows universal quantifier to be inserted. This has to be done carefully and properly.</a:t>
                </a:r>
              </a:p>
              <a:p>
                <a:pPr marL="0" indent="0">
                  <a:buNone/>
                </a:pPr>
                <a:r>
                  <a:rPr lang="en-TW" dirty="0"/>
                  <a:t>The use of universal generalization is under 2 restrictions:</a:t>
                </a:r>
              </a:p>
              <a:p>
                <a:pPr marL="0" indent="0">
                  <a:buNone/>
                </a:pPr>
                <a:r>
                  <a:rPr lang="en-TW" dirty="0"/>
                  <a:t>1. </a:t>
                </a:r>
                <a:r>
                  <a:rPr lang="en-US" dirty="0"/>
                  <a:t>x</a:t>
                </a:r>
                <a:r>
                  <a:rPr lang="en-TW" dirty="0"/>
                  <a:t> cannot be a free variable in hypothesis.</a:t>
                </a:r>
              </a:p>
              <a:p>
                <a:pPr marL="0" indent="0">
                  <a:buNone/>
                </a:pPr>
                <a:r>
                  <a:rPr lang="en-TW" dirty="0"/>
                  <a:t>2. </a:t>
                </a:r>
                <a:r>
                  <a:rPr lang="en-US" dirty="0"/>
                  <a:t>W</a:t>
                </a:r>
                <a:r>
                  <a:rPr lang="en-TW" dirty="0"/>
                  <a:t>e cannot use universal generalization from existential </a:t>
                </a:r>
                <a:r>
                  <a:rPr lang="en-US" dirty="0"/>
                  <a:t>instantiation</a:t>
                </a:r>
                <a:r>
                  <a:rPr lang="en-TW" dirty="0"/>
                  <a:t> where x is a free variable. (If x is free, and the predicate is an existential instantiation, then we definitely cannot generalize that x will fit with this specific existential instantiation.)</a:t>
                </a:r>
              </a:p>
              <a:p>
                <a:pPr marL="0" indent="0">
                  <a:buNone/>
                </a:pPr>
                <a:r>
                  <a:rPr lang="en-TW" dirty="0"/>
                  <a:t>Why do we have these restrictions? </a:t>
                </a:r>
              </a:p>
            </p:txBody>
          </p:sp>
        </mc:Choice>
        <mc:Fallback xmlns="">
          <p:sp>
            <p:nvSpPr>
              <p:cNvPr id="3" name="Content Placeholder 2">
                <a:extLst>
                  <a:ext uri="{FF2B5EF4-FFF2-40B4-BE49-F238E27FC236}">
                    <a16:creationId xmlns:a16="http://schemas.microsoft.com/office/drawing/2014/main" id="{E96DA87B-10DF-854C-A177-712F303FEB41}"/>
                  </a:ext>
                </a:extLst>
              </p:cNvPr>
              <p:cNvSpPr>
                <a:spLocks noGrp="1" noRot="1" noChangeAspect="1" noMove="1" noResize="1" noEditPoints="1" noAdjustHandles="1" noChangeArrowheads="1" noChangeShapeType="1" noTextEdit="1"/>
              </p:cNvSpPr>
              <p:nvPr>
                <p:ph idx="1"/>
              </p:nvPr>
            </p:nvSpPr>
            <p:spPr>
              <a:blipFill>
                <a:blip r:embed="rId2"/>
                <a:stretch>
                  <a:fillRect l="-1206" t="-3198" r="-1206"/>
                </a:stretch>
              </a:blipFill>
            </p:spPr>
            <p:txBody>
              <a:bodyPr/>
              <a:lstStyle/>
              <a:p>
                <a:r>
                  <a:rPr lang="en-TW">
                    <a:noFill/>
                  </a:rPr>
                  <a:t> </a:t>
                </a:r>
              </a:p>
            </p:txBody>
          </p:sp>
        </mc:Fallback>
      </mc:AlternateContent>
    </p:spTree>
    <p:extLst>
      <p:ext uri="{BB962C8B-B14F-4D97-AF65-F5344CB8AC3E}">
        <p14:creationId xmlns:p14="http://schemas.microsoft.com/office/powerpoint/2010/main" val="1794315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8190-D898-B64D-8610-C16E8CFE5070}"/>
              </a:ext>
            </a:extLst>
          </p:cNvPr>
          <p:cNvSpPr>
            <a:spLocks noGrp="1"/>
          </p:cNvSpPr>
          <p:nvPr>
            <p:ph type="title"/>
          </p:nvPr>
        </p:nvSpPr>
        <p:spPr/>
        <p:txBody>
          <a:bodyPr/>
          <a:lstStyle/>
          <a:p>
            <a:r>
              <a:rPr lang="en-TW" dirty="0"/>
              <a:t>Discussion of Restrictions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986194-CB33-2145-AEE9-21D4B1547CEA}"/>
                  </a:ext>
                </a:extLst>
              </p:cNvPr>
              <p:cNvSpPr>
                <a:spLocks noGrp="1"/>
              </p:cNvSpPr>
              <p:nvPr>
                <p:ph idx="1"/>
              </p:nvPr>
            </p:nvSpPr>
            <p:spPr/>
            <p:txBody>
              <a:bodyPr>
                <a:normAutofit/>
              </a:bodyPr>
              <a:lstStyle/>
              <a:p>
                <a:pPr marL="0" indent="0">
                  <a:buNone/>
                </a:pPr>
                <a:r>
                  <a:rPr lang="en-US" dirty="0"/>
                  <a:t>The only situation when universal generalization would be valid is:</a:t>
                </a:r>
              </a:p>
              <a:p>
                <a:pPr marL="0" indent="0" algn="ctr">
                  <a:buNone/>
                </a:pPr>
                <a:r>
                  <a:rPr lang="en-US" altLang="zh-TW" dirty="0"/>
                  <a:t>(</a:t>
                </a:r>
                <a14:m>
                  <m:oMath xmlns:m="http://schemas.openxmlformats.org/officeDocument/2006/math">
                    <m:r>
                      <a:rPr lang="zh-TW" altLang="en-US" smtClean="0">
                        <a:latin typeface="Cambria Math" panose="02040503050406030204" pitchFamily="18" charset="0"/>
                      </a:rPr>
                      <m:t>∀</m:t>
                    </m:r>
                  </m:oMath>
                </a14:m>
                <a:r>
                  <a:rPr lang="en-TW" dirty="0"/>
                  <a:t>x)P(x)</a:t>
                </a:r>
                <a:r>
                  <a:rPr lang="en-TW" dirty="0">
                    <a:ea typeface="Cambria Math" panose="02040503050406030204" pitchFamily="18" charset="0"/>
                  </a:rPr>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US" dirty="0"/>
                  <a:t> </a:t>
                </a:r>
                <a:r>
                  <a:rPr lang="en-TW" dirty="0"/>
                  <a:t>P(a)</a:t>
                </a:r>
                <a:r>
                  <a:rPr lang="en-TW" dirty="0">
                    <a:ea typeface="Cambria Math" panose="02040503050406030204" pitchFamily="18" charset="0"/>
                  </a:rPr>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a:t>
                </a:r>
                <a:r>
                  <a:rPr lang="en-US" altLang="zh-TW" dirty="0"/>
                  <a:t>(</a:t>
                </a:r>
                <a14:m>
                  <m:oMath xmlns:m="http://schemas.openxmlformats.org/officeDocument/2006/math">
                    <m:r>
                      <a:rPr lang="zh-TW" altLang="en-US" smtClean="0">
                        <a:latin typeface="Cambria Math" panose="02040503050406030204" pitchFamily="18" charset="0"/>
                      </a:rPr>
                      <m:t>∀</m:t>
                    </m:r>
                  </m:oMath>
                </a14:m>
                <a:r>
                  <a:rPr lang="en-TW" dirty="0"/>
                  <a:t>x)P(x)</a:t>
                </a:r>
              </a:p>
              <a:p>
                <a:pPr marL="0" indent="0">
                  <a:buNone/>
                </a:pPr>
                <a:r>
                  <a:rPr lang="en-US" dirty="0"/>
                  <a:t>Therefore, to prevent from getting logical errors, we must set that:</a:t>
                </a:r>
              </a:p>
              <a:p>
                <a:pPr marL="514350" indent="-514350">
                  <a:buAutoNum type="arabicPeriod"/>
                </a:pPr>
                <a:r>
                  <a:rPr lang="en-TW" dirty="0"/>
                  <a:t>P(a)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a:t>
                </a:r>
                <a:r>
                  <a:rPr lang="en-US" altLang="zh-TW" dirty="0"/>
                  <a:t>(</a:t>
                </a:r>
                <a14:m>
                  <m:oMath xmlns:m="http://schemas.openxmlformats.org/officeDocument/2006/math">
                    <m:r>
                      <a:rPr lang="zh-TW" altLang="en-US" smtClean="0">
                        <a:latin typeface="Cambria Math" panose="02040503050406030204" pitchFamily="18" charset="0"/>
                      </a:rPr>
                      <m:t>∀</m:t>
                    </m:r>
                  </m:oMath>
                </a14:m>
                <a:r>
                  <a:rPr lang="en-TW" dirty="0"/>
                  <a:t>x)P(x) is wrong.</a:t>
                </a:r>
              </a:p>
              <a:p>
                <a:pPr marL="514350" indent="-514350">
                  <a:buAutoNum type="arabicPeriod"/>
                </a:pPr>
                <a:r>
                  <a:rPr lang="en-TW" dirty="0"/>
                  <a:t>(</a:t>
                </a:r>
                <a14:m>
                  <m:oMath xmlns:m="http://schemas.openxmlformats.org/officeDocument/2006/math">
                    <m:r>
                      <a:rPr lang="zh-TW" altLang="en-US" i="1" smtClean="0">
                        <a:latin typeface="Cambria Math" panose="02040503050406030204" pitchFamily="18" charset="0"/>
                      </a:rPr>
                      <m:t>∃</m:t>
                    </m:r>
                  </m:oMath>
                </a14:m>
                <a:r>
                  <a:rPr lang="en-TW" dirty="0"/>
                  <a:t>x)P(x)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P(a)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a:t>
                </a:r>
                <a:r>
                  <a:rPr lang="en-US" altLang="zh-TW" dirty="0"/>
                  <a:t>(</a:t>
                </a:r>
                <a14:m>
                  <m:oMath xmlns:m="http://schemas.openxmlformats.org/officeDocument/2006/math">
                    <m:r>
                      <a:rPr lang="zh-TW" altLang="en-US" smtClean="0">
                        <a:latin typeface="Cambria Math" panose="02040503050406030204" pitchFamily="18" charset="0"/>
                      </a:rPr>
                      <m:t>∀</m:t>
                    </m:r>
                  </m:oMath>
                </a14:m>
                <a:r>
                  <a:rPr lang="en-TW" dirty="0"/>
                  <a:t>x)P(x) is also wrong. A more complex example is that (</a:t>
                </a:r>
                <a14:m>
                  <m:oMath xmlns:m="http://schemas.openxmlformats.org/officeDocument/2006/math">
                    <m:r>
                      <a:rPr lang="zh-TW" altLang="en-US" smtClean="0">
                        <a:latin typeface="Cambria Math" panose="02040503050406030204" pitchFamily="18" charset="0"/>
                      </a:rPr>
                      <m:t>∀</m:t>
                    </m:r>
                  </m:oMath>
                </a14:m>
                <a:r>
                  <a:rPr lang="en-TW" dirty="0"/>
                  <a:t>x)</a:t>
                </a:r>
                <a:r>
                  <a:rPr lang="zh-TW" altLang="en-US" dirty="0"/>
                  <a:t> </a:t>
                </a:r>
                <a:r>
                  <a:rPr lang="en-US" altLang="zh-TW" dirty="0"/>
                  <a:t>[</a:t>
                </a:r>
                <a14:m>
                  <m:oMath xmlns:m="http://schemas.openxmlformats.org/officeDocument/2006/math">
                    <m:r>
                      <a:rPr lang="zh-TW" altLang="en-US" i="1" smtClean="0">
                        <a:latin typeface="Cambria Math" panose="02040503050406030204" pitchFamily="18" charset="0"/>
                      </a:rPr>
                      <m:t>∃</m:t>
                    </m:r>
                  </m:oMath>
                </a14:m>
                <a:r>
                  <a:rPr lang="en-TW" dirty="0"/>
                  <a:t>(y)Q(x, y)]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r>
                      <a:rPr lang="zh-TW" altLang="en-US" i="1" smtClean="0">
                        <a:latin typeface="Cambria Math" panose="02040503050406030204" pitchFamily="18" charset="0"/>
                      </a:rPr>
                      <m:t>∃</m:t>
                    </m:r>
                    <m:r>
                      <m:rPr>
                        <m:nor/>
                      </m:rPr>
                      <a:rPr lang="en-TW" dirty="0"/>
                      <m:t>(</m:t>
                    </m:r>
                    <m:r>
                      <m:rPr>
                        <m:nor/>
                      </m:rPr>
                      <a:rPr lang="en-TW" dirty="0"/>
                      <m:t>y</m:t>
                    </m:r>
                    <m:r>
                      <m:rPr>
                        <m:nor/>
                      </m:rPr>
                      <a:rPr lang="en-TW" dirty="0"/>
                      <m:t>)</m:t>
                    </m:r>
                    <m:r>
                      <m:rPr>
                        <m:nor/>
                      </m:rPr>
                      <a:rPr lang="en-TW" dirty="0"/>
                      <m:t>Q</m:t>
                    </m:r>
                    <m:r>
                      <m:rPr>
                        <m:nor/>
                      </m:rPr>
                      <a:rPr lang="en-TW" dirty="0"/>
                      <m:t>(</m:t>
                    </m:r>
                    <m:r>
                      <m:rPr>
                        <m:nor/>
                      </m:rPr>
                      <a:rPr lang="en-US" b="0" i="0" dirty="0" smtClean="0"/>
                      <m:t>k</m:t>
                    </m:r>
                    <m:r>
                      <m:rPr>
                        <m:nor/>
                      </m:rPr>
                      <a:rPr lang="en-TW" dirty="0"/>
                      <m:t>, </m:t>
                    </m:r>
                    <m:r>
                      <m:rPr>
                        <m:nor/>
                      </m:rPr>
                      <a:rPr lang="en-TW" dirty="0"/>
                      <m:t>y</m:t>
                    </m:r>
                  </m:oMath>
                </a14:m>
                <a:r>
                  <a:rPr lang="en-TW" dirty="0"/>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Q(k, a)</a:t>
                </a:r>
                <a14:m>
                  <m:oMath xmlns:m="http://schemas.openxmlformats.org/officeDocument/2006/math">
                    <m:r>
                      <a:rPr lang="en-US" b="0" i="1" dirty="0" smtClean="0">
                        <a:latin typeface="Cambria Math" panose="02040503050406030204" pitchFamily="18" charset="0"/>
                        <a:ea typeface="Cambria Math" panose="02040503050406030204" pitchFamily="18" charset="0"/>
                      </a:rPr>
                      <m:t> </m:t>
                    </m:r>
                    <m:r>
                      <a:rPr lang="en-TW" i="1" dirty="0"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zh-TW" altLang="en-US" smtClean="0">
                        <a:latin typeface="Cambria Math" panose="02040503050406030204" pitchFamily="18" charset="0"/>
                      </a:rPr>
                      <m:t>∀</m:t>
                    </m:r>
                  </m:oMath>
                </a14:m>
                <a:r>
                  <a:rPr lang="en-TW" dirty="0"/>
                  <a:t>x)Q(x, a) is also wrong.</a:t>
                </a:r>
              </a:p>
              <a:p>
                <a:pPr marL="0" indent="0">
                  <a:buNone/>
                </a:pPr>
                <a:endParaRPr lang="en-TW" dirty="0"/>
              </a:p>
              <a:p>
                <a:pPr marL="0" indent="0">
                  <a:buNone/>
                </a:pPr>
                <a:r>
                  <a:rPr lang="en-TW" sz="2000" dirty="0"/>
                  <a:t>*. </a:t>
                </a:r>
                <a:r>
                  <a:rPr lang="en-US" sz="2000" dirty="0" err="1"/>
                  <a:t>ui</a:t>
                </a:r>
                <a:r>
                  <a:rPr lang="en-US" sz="2000" dirty="0"/>
                  <a:t> then ug is valid. </a:t>
                </a:r>
                <a:r>
                  <a:rPr lang="en-US" sz="2000" dirty="0" err="1"/>
                  <a:t>ei</a:t>
                </a:r>
                <a:r>
                  <a:rPr lang="en-US" sz="2000" dirty="0"/>
                  <a:t> then ug is not valid. Free hypothesis is not valid either.</a:t>
                </a:r>
                <a:endParaRPr lang="en-TW" sz="2000" dirty="0"/>
              </a:p>
            </p:txBody>
          </p:sp>
        </mc:Choice>
        <mc:Fallback xmlns="">
          <p:sp>
            <p:nvSpPr>
              <p:cNvPr id="3" name="Content Placeholder 2">
                <a:extLst>
                  <a:ext uri="{FF2B5EF4-FFF2-40B4-BE49-F238E27FC236}">
                    <a16:creationId xmlns:a16="http://schemas.microsoft.com/office/drawing/2014/main" id="{26986194-CB33-2145-AEE9-21D4B1547CEA}"/>
                  </a:ext>
                </a:extLst>
              </p:cNvPr>
              <p:cNvSpPr>
                <a:spLocks noGrp="1" noRot="1" noChangeAspect="1" noMove="1" noResize="1" noEditPoints="1" noAdjustHandles="1" noChangeArrowheads="1" noChangeShapeType="1" noTextEdit="1"/>
              </p:cNvSpPr>
              <p:nvPr>
                <p:ph idx="1"/>
              </p:nvPr>
            </p:nvSpPr>
            <p:spPr>
              <a:blipFill>
                <a:blip r:embed="rId3"/>
                <a:stretch>
                  <a:fillRect l="-1206" t="-2326" r="-1568"/>
                </a:stretch>
              </a:blipFill>
            </p:spPr>
            <p:txBody>
              <a:bodyPr/>
              <a:lstStyle/>
              <a:p>
                <a:r>
                  <a:rPr lang="en-TW">
                    <a:noFill/>
                  </a:rPr>
                  <a:t> </a:t>
                </a:r>
              </a:p>
            </p:txBody>
          </p:sp>
        </mc:Fallback>
      </mc:AlternateContent>
    </p:spTree>
    <p:extLst>
      <p:ext uri="{BB962C8B-B14F-4D97-AF65-F5344CB8AC3E}">
        <p14:creationId xmlns:p14="http://schemas.microsoft.com/office/powerpoint/2010/main" val="4147040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CDC9-ED5C-224C-BFC0-F267E63A1180}"/>
              </a:ext>
            </a:extLst>
          </p:cNvPr>
          <p:cNvSpPr>
            <a:spLocks noGrp="1"/>
          </p:cNvSpPr>
          <p:nvPr>
            <p:ph type="title"/>
          </p:nvPr>
        </p:nvSpPr>
        <p:spPr/>
        <p:txBody>
          <a:bodyPr/>
          <a:lstStyle/>
          <a:p>
            <a:r>
              <a:rPr lang="en-TW" dirty="0"/>
              <a:t>Example 1-4-</a:t>
            </a:r>
            <a:r>
              <a:rPr lang="en-US" dirty="0"/>
              <a:t>1</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5C94D5-3D31-4B46-95F5-D374B181F825}"/>
                  </a:ext>
                </a:extLst>
              </p:cNvPr>
              <p:cNvSpPr>
                <a:spLocks noGrp="1"/>
              </p:cNvSpPr>
              <p:nvPr>
                <p:ph idx="1"/>
              </p:nvPr>
            </p:nvSpPr>
            <p:spPr/>
            <p:txBody>
              <a:bodyPr/>
              <a:lstStyle/>
              <a:p>
                <a:pPr marL="0" indent="0">
                  <a:buNone/>
                </a:pPr>
                <a:r>
                  <a:rPr lang="en-TW" dirty="0"/>
                  <a:t>Prove that</a:t>
                </a:r>
              </a:p>
              <a:p>
                <a:pPr marL="0" indent="0" algn="ctr">
                  <a:buNone/>
                </a:pPr>
                <a:r>
                  <a:rPr lang="en-US" altLang="zh-TW" dirty="0"/>
                  <a:t>(</a:t>
                </a:r>
                <a14:m>
                  <m:oMath xmlns:m="http://schemas.openxmlformats.org/officeDocument/2006/math">
                    <m:r>
                      <a:rPr lang="zh-TW" altLang="en-US" smtClean="0">
                        <a:latin typeface="Cambria Math" panose="02040503050406030204" pitchFamily="18" charset="0"/>
                      </a:rPr>
                      <m:t>∀</m:t>
                    </m:r>
                  </m:oMath>
                </a14:m>
                <a:r>
                  <a:rPr lang="en-US" altLang="zh-TW" dirty="0"/>
                  <a:t>x)(P(x)</a:t>
                </a:r>
                <a14:m>
                  <m:oMath xmlns:m="http://schemas.openxmlformats.org/officeDocument/2006/math">
                    <m:r>
                      <a:rPr lang="zh-TW" altLang="en-US" i="1" smtClean="0">
                        <a:latin typeface="Cambria Math" panose="02040503050406030204" pitchFamily="18" charset="0"/>
                      </a:rPr>
                      <m:t>→</m:t>
                    </m:r>
                    <m:r>
                      <m:rPr>
                        <m:sty m:val="p"/>
                      </m:rPr>
                      <a:rPr lang="en-US" altLang="zh-TW" b="0" i="0" smtClean="0">
                        <a:latin typeface="Cambria Math" panose="02040503050406030204" pitchFamily="18" charset="0"/>
                      </a:rPr>
                      <m:t>Q</m:t>
                    </m:r>
                  </m:oMath>
                </a14:m>
                <a:r>
                  <a:rPr lang="en-US" altLang="zh-TW" dirty="0"/>
                  <a:t>(x))</a:t>
                </a:r>
                <a:r>
                  <a:rPr lang="en-TW" altLang="zh-TW" dirty="0">
                    <a:ea typeface="Cambria Math" panose="02040503050406030204" pitchFamily="18" charset="0"/>
                  </a:rPr>
                  <a:t> </a:t>
                </a:r>
                <a14:m>
                  <m:oMath xmlns:m="http://schemas.openxmlformats.org/officeDocument/2006/math">
                    <m:r>
                      <a:rPr lang="en-TW" altLang="zh-TW" i="1">
                        <a:latin typeface="Cambria Math" panose="02040503050406030204" pitchFamily="18" charset="0"/>
                        <a:ea typeface="Cambria Math" panose="02040503050406030204" pitchFamily="18" charset="0"/>
                      </a:rPr>
                      <m:t>⋀</m:t>
                    </m:r>
                    <m:r>
                      <m:rPr>
                        <m:nor/>
                      </m:rPr>
                      <a:rPr lang="en-US" altLang="zh-TW" b="0" i="0" smtClean="0">
                        <a:latin typeface="Cambria Math" panose="02040503050406030204" pitchFamily="18" charset="0"/>
                        <a:ea typeface="Cambria Math" panose="02040503050406030204" pitchFamily="18" charset="0"/>
                      </a:rPr>
                      <m:t> </m:t>
                    </m:r>
                    <m:r>
                      <m:rPr>
                        <m:nor/>
                      </m:rPr>
                      <a:rPr lang="en-US" altLang="zh-TW" dirty="0"/>
                      <m:t>(</m:t>
                    </m:r>
                    <m:r>
                      <a:rPr lang="zh-TW" altLang="en-US">
                        <a:latin typeface="Cambria Math" panose="02040503050406030204" pitchFamily="18" charset="0"/>
                      </a:rPr>
                      <m:t>∀</m:t>
                    </m:r>
                    <m:r>
                      <m:rPr>
                        <m:nor/>
                      </m:rPr>
                      <a:rPr lang="en-US" altLang="zh-TW" dirty="0"/>
                      <m:t>x</m:t>
                    </m:r>
                    <m:r>
                      <m:rPr>
                        <m:nor/>
                      </m:rPr>
                      <a:rPr lang="en-US" altLang="zh-TW" dirty="0"/>
                      <m:t>)</m:t>
                    </m:r>
                    <m:r>
                      <m:rPr>
                        <m:sty m:val="p"/>
                      </m:rPr>
                      <a:rPr lang="en-US" altLang="zh-TW" b="0" i="0" dirty="0" smtClean="0">
                        <a:latin typeface="Cambria Math" panose="02040503050406030204" pitchFamily="18" charset="0"/>
                      </a:rPr>
                      <m:t>P</m:t>
                    </m:r>
                    <m:r>
                      <m:rPr>
                        <m:nor/>
                      </m:rPr>
                      <a:rPr lang="en-US" altLang="zh-TW" dirty="0"/>
                      <m:t>(</m:t>
                    </m:r>
                    <m:r>
                      <m:rPr>
                        <m:nor/>
                      </m:rPr>
                      <a:rPr lang="en-US" altLang="zh-TW" dirty="0"/>
                      <m:t>x</m:t>
                    </m:r>
                    <m:r>
                      <m:rPr>
                        <m:nor/>
                      </m:rPr>
                      <a:rPr lang="en-US" altLang="zh-TW" dirty="0"/>
                      <m:t>)</m:t>
                    </m:r>
                    <m:r>
                      <a:rPr lang="zh-TW" altLang="en-US" i="1" smtClean="0">
                        <a:latin typeface="Cambria Math" panose="02040503050406030204" pitchFamily="18" charset="0"/>
                      </a:rPr>
                      <m:t>→</m:t>
                    </m:r>
                  </m:oMath>
                </a14:m>
                <a:r>
                  <a:rPr lang="en-US" altLang="zh-TW" dirty="0"/>
                  <a:t> (</a:t>
                </a:r>
                <a14:m>
                  <m:oMath xmlns:m="http://schemas.openxmlformats.org/officeDocument/2006/math">
                    <m:r>
                      <a:rPr lang="zh-TW" altLang="en-US">
                        <a:latin typeface="Cambria Math" panose="02040503050406030204" pitchFamily="18" charset="0"/>
                      </a:rPr>
                      <m:t>∀</m:t>
                    </m:r>
                  </m:oMath>
                </a14:m>
                <a:r>
                  <a:rPr lang="en-US" altLang="zh-TW" dirty="0"/>
                  <a:t>x)</a:t>
                </a:r>
                <a14:m>
                  <m:oMath xmlns:m="http://schemas.openxmlformats.org/officeDocument/2006/math">
                    <m:r>
                      <m:rPr>
                        <m:sty m:val="p"/>
                      </m:rPr>
                      <a:rPr lang="en-US" altLang="zh-TW">
                        <a:latin typeface="Cambria Math" panose="02040503050406030204" pitchFamily="18" charset="0"/>
                      </a:rPr>
                      <m:t>Q</m:t>
                    </m:r>
                  </m:oMath>
                </a14:m>
                <a:r>
                  <a:rPr lang="en-US" altLang="zh-TW" dirty="0"/>
                  <a:t>(x)</a:t>
                </a:r>
                <a:endParaRPr lang="zh-TW" altLang="en-US" dirty="0"/>
              </a:p>
              <a:p>
                <a:pPr marL="0" indent="0">
                  <a:buNone/>
                </a:pPr>
                <a:r>
                  <a:rPr lang="en-US" dirty="0"/>
                  <a:t>I</a:t>
                </a:r>
                <a:r>
                  <a:rPr lang="en-TW" dirty="0"/>
                  <a:t>s a valid.</a:t>
                </a:r>
              </a:p>
              <a:p>
                <a:pPr marL="514350" indent="-514350">
                  <a:buAutoNum type="arabicPeriod"/>
                </a:pPr>
                <a:endParaRPr lang="en-TW" dirty="0"/>
              </a:p>
            </p:txBody>
          </p:sp>
        </mc:Choice>
        <mc:Fallback>
          <p:sp>
            <p:nvSpPr>
              <p:cNvPr id="3" name="Content Placeholder 2">
                <a:extLst>
                  <a:ext uri="{FF2B5EF4-FFF2-40B4-BE49-F238E27FC236}">
                    <a16:creationId xmlns:a16="http://schemas.microsoft.com/office/drawing/2014/main" id="{395C94D5-3D31-4B46-95F5-D374B181F82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9320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CDC9-ED5C-224C-BFC0-F267E63A1180}"/>
              </a:ext>
            </a:extLst>
          </p:cNvPr>
          <p:cNvSpPr>
            <a:spLocks noGrp="1"/>
          </p:cNvSpPr>
          <p:nvPr>
            <p:ph type="title"/>
          </p:nvPr>
        </p:nvSpPr>
        <p:spPr/>
        <p:txBody>
          <a:bodyPr/>
          <a:lstStyle/>
          <a:p>
            <a:r>
              <a:rPr lang="en-TW" dirty="0"/>
              <a:t>Example 1-4-</a:t>
            </a:r>
            <a:r>
              <a:rPr lang="en-US" dirty="0"/>
              <a:t>2</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5C94D5-3D31-4B46-95F5-D374B181F825}"/>
                  </a:ext>
                </a:extLst>
              </p:cNvPr>
              <p:cNvSpPr>
                <a:spLocks noGrp="1"/>
              </p:cNvSpPr>
              <p:nvPr>
                <p:ph idx="1"/>
              </p:nvPr>
            </p:nvSpPr>
            <p:spPr/>
            <p:txBody>
              <a:bodyPr/>
              <a:lstStyle/>
              <a:p>
                <a:pPr marL="0" indent="0">
                  <a:buNone/>
                </a:pPr>
                <a:r>
                  <a:rPr lang="en-TW" dirty="0"/>
                  <a:t>Prove that</a:t>
                </a:r>
              </a:p>
              <a:p>
                <a:pPr marL="0" indent="0" algn="ctr">
                  <a:buNone/>
                </a:pPr>
                <a:r>
                  <a:rPr lang="en-US" altLang="zh-TW" dirty="0"/>
                  <a:t>(</a:t>
                </a:r>
                <a14:m>
                  <m:oMath xmlns:m="http://schemas.openxmlformats.org/officeDocument/2006/math">
                    <m:r>
                      <a:rPr lang="zh-TW" altLang="en-US" smtClean="0">
                        <a:latin typeface="Cambria Math" panose="02040503050406030204" pitchFamily="18" charset="0"/>
                      </a:rPr>
                      <m:t>∀</m:t>
                    </m:r>
                  </m:oMath>
                </a14:m>
                <a:r>
                  <a:rPr lang="en-US" altLang="zh-TW" dirty="0"/>
                  <a:t>x)(P(x)</a:t>
                </a:r>
                <a14:m>
                  <m:oMath xmlns:m="http://schemas.openxmlformats.org/officeDocument/2006/math">
                    <m:r>
                      <a:rPr lang="zh-TW" altLang="en-US" i="1" smtClean="0">
                        <a:latin typeface="Cambria Math" panose="02040503050406030204" pitchFamily="18" charset="0"/>
                      </a:rPr>
                      <m:t>→</m:t>
                    </m:r>
                  </m:oMath>
                </a14:m>
                <a:r>
                  <a:rPr lang="en-US" altLang="zh-TW" dirty="0"/>
                  <a:t>R(x))</a:t>
                </a:r>
                <a:r>
                  <a:rPr lang="en-TW" altLang="zh-TW" dirty="0">
                    <a:ea typeface="Cambria Math" panose="02040503050406030204" pitchFamily="18" charset="0"/>
                  </a:rPr>
                  <a:t> </a:t>
                </a:r>
                <a14:m>
                  <m:oMath xmlns:m="http://schemas.openxmlformats.org/officeDocument/2006/math">
                    <m:r>
                      <a:rPr lang="en-TW" altLang="zh-TW" i="1">
                        <a:latin typeface="Cambria Math" panose="02040503050406030204" pitchFamily="18" charset="0"/>
                        <a:ea typeface="Cambria Math" panose="02040503050406030204" pitchFamily="18" charset="0"/>
                      </a:rPr>
                      <m:t>⋀ </m:t>
                    </m:r>
                  </m:oMath>
                </a14:m>
                <a:r>
                  <a:rPr lang="en-US" altLang="zh-TW" dirty="0"/>
                  <a:t>R’(y)</a:t>
                </a:r>
                <a:r>
                  <a:rPr lang="zh-TW" altLang="en-US" dirty="0"/>
                  <a:t> </a:t>
                </a:r>
                <a14:m>
                  <m:oMath xmlns:m="http://schemas.openxmlformats.org/officeDocument/2006/math">
                    <m:r>
                      <a:rPr lang="zh-TW" altLang="en-US" i="1" smtClean="0">
                        <a:latin typeface="Cambria Math" panose="02040503050406030204" pitchFamily="18" charset="0"/>
                      </a:rPr>
                      <m:t>→</m:t>
                    </m:r>
                  </m:oMath>
                </a14:m>
                <a:r>
                  <a:rPr lang="en-US" altLang="zh-TW" dirty="0"/>
                  <a:t> P’(y) </a:t>
                </a:r>
                <a:endParaRPr lang="zh-TW" altLang="en-US" dirty="0"/>
              </a:p>
              <a:p>
                <a:pPr marL="0" indent="0">
                  <a:buNone/>
                </a:pPr>
                <a:r>
                  <a:rPr lang="en-US" dirty="0"/>
                  <a:t>I</a:t>
                </a:r>
                <a:r>
                  <a:rPr lang="en-TW" dirty="0"/>
                  <a:t>s a valid.</a:t>
                </a:r>
              </a:p>
              <a:p>
                <a:pPr marL="514350" indent="-514350">
                  <a:buAutoNum type="arabicPeriod"/>
                </a:pPr>
                <a:endParaRPr lang="en-TW" dirty="0"/>
              </a:p>
            </p:txBody>
          </p:sp>
        </mc:Choice>
        <mc:Fallback xmlns="">
          <p:sp>
            <p:nvSpPr>
              <p:cNvPr id="3" name="Content Placeholder 2">
                <a:extLst>
                  <a:ext uri="{FF2B5EF4-FFF2-40B4-BE49-F238E27FC236}">
                    <a16:creationId xmlns:a16="http://schemas.microsoft.com/office/drawing/2014/main" id="{395C94D5-3D31-4B46-95F5-D374B181F82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40877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6459-C8C6-114E-AED9-71273C1328EB}"/>
              </a:ext>
            </a:extLst>
          </p:cNvPr>
          <p:cNvSpPr>
            <a:spLocks noGrp="1"/>
          </p:cNvSpPr>
          <p:nvPr>
            <p:ph type="title"/>
          </p:nvPr>
        </p:nvSpPr>
        <p:spPr/>
        <p:txBody>
          <a:bodyPr/>
          <a:lstStyle/>
          <a:p>
            <a:r>
              <a:rPr lang="en-TW" dirty="0"/>
              <a:t>Example 1-4-</a:t>
            </a:r>
            <a:r>
              <a:rPr lang="en-US" dirty="0"/>
              <a:t>3</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44D6F-892B-0B40-8E27-9848C8C1300D}"/>
                  </a:ext>
                </a:extLst>
              </p:cNvPr>
              <p:cNvSpPr>
                <a:spLocks noGrp="1"/>
              </p:cNvSpPr>
              <p:nvPr>
                <p:ph idx="1"/>
              </p:nvPr>
            </p:nvSpPr>
            <p:spPr/>
            <p:txBody>
              <a:bodyPr/>
              <a:lstStyle/>
              <a:p>
                <a:pPr marL="0" indent="0">
                  <a:buNone/>
                </a:pPr>
                <a:r>
                  <a:rPr lang="en-TW" dirty="0"/>
                  <a:t>Prove that</a:t>
                </a:r>
              </a:p>
              <a:p>
                <a:pPr marL="0" indent="0" algn="ctr">
                  <a:buNone/>
                </a:pPr>
                <a:r>
                  <a:rPr lang="en-TW" dirty="0"/>
                  <a:t>(</a:t>
                </a:r>
                <a14:m>
                  <m:oMath xmlns:m="http://schemas.openxmlformats.org/officeDocument/2006/math">
                    <m:r>
                      <a:rPr lang="zh-TW" altLang="en-US" i="1" smtClean="0">
                        <a:latin typeface="Cambria Math" panose="02040503050406030204" pitchFamily="18" charset="0"/>
                      </a:rPr>
                      <m:t>∃</m:t>
                    </m:r>
                  </m:oMath>
                </a14:m>
                <a:r>
                  <a:rPr lang="en-TW" dirty="0"/>
                  <a:t>x)[P(x)</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Q(x)]</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zh-TW" altLang="en-US" smtClean="0">
                        <a:latin typeface="Cambria Math" panose="02040503050406030204" pitchFamily="18" charset="0"/>
                      </a:rPr>
                      <m:t>∀</m:t>
                    </m:r>
                  </m:oMath>
                </a14:m>
                <a:r>
                  <a:rPr lang="en-TW" dirty="0"/>
                  <a:t>y)[Q(y)</a:t>
                </a:r>
                <a:r>
                  <a:rPr lang="en-TW" dirty="0">
                    <a:ea typeface="Cambria Math" panose="02040503050406030204" pitchFamily="18" charset="0"/>
                  </a:rPr>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R(y)]</a:t>
                </a:r>
                <a:r>
                  <a:rPr lang="en-TW" dirty="0">
                    <a:ea typeface="Cambria Math" panose="02040503050406030204" pitchFamily="18" charset="0"/>
                  </a:rPr>
                  <a:t>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zh-TW" altLang="en-US" i="1" smtClean="0">
                        <a:latin typeface="Cambria Math" panose="02040503050406030204" pitchFamily="18" charset="0"/>
                      </a:rPr>
                      <m:t>∃</m:t>
                    </m:r>
                  </m:oMath>
                </a14:m>
                <a:r>
                  <a:rPr lang="en-TW" dirty="0"/>
                  <a:t>x)[P(x)</a:t>
                </a:r>
                <a:r>
                  <a:rPr lang="en-TW" dirty="0">
                    <a:ea typeface="Cambria Math" panose="02040503050406030204" pitchFamily="18" charset="0"/>
                  </a:rPr>
                  <a:t>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R(x)]</a:t>
                </a:r>
              </a:p>
              <a:p>
                <a:pPr marL="0" indent="0">
                  <a:buNone/>
                </a:pPr>
                <a:r>
                  <a:rPr lang="en-US" dirty="0"/>
                  <a:t>I</a:t>
                </a:r>
                <a:r>
                  <a:rPr lang="en-TW" dirty="0"/>
                  <a:t>s a valid.</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3F244D6F-892B-0B40-8E27-9848C8C1300D}"/>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42458296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2F14B-8E9B-B041-81E4-34B0E32315AC}"/>
              </a:ext>
            </a:extLst>
          </p:cNvPr>
          <p:cNvSpPr>
            <a:spLocks noGrp="1"/>
          </p:cNvSpPr>
          <p:nvPr>
            <p:ph type="title"/>
          </p:nvPr>
        </p:nvSpPr>
        <p:spPr/>
        <p:txBody>
          <a:bodyPr/>
          <a:lstStyle/>
          <a:p>
            <a:r>
              <a:rPr lang="en-US" dirty="0"/>
              <a:t>Practice</a:t>
            </a:r>
            <a:endParaRPr lang="en-TW" dirty="0"/>
          </a:p>
        </p:txBody>
      </p:sp>
      <p:sp>
        <p:nvSpPr>
          <p:cNvPr id="3" name="Content Placeholder 2">
            <a:extLst>
              <a:ext uri="{FF2B5EF4-FFF2-40B4-BE49-F238E27FC236}">
                <a16:creationId xmlns:a16="http://schemas.microsoft.com/office/drawing/2014/main" id="{9A18AF93-AF98-294C-96F3-8CA4A534CF82}"/>
              </a:ext>
            </a:extLst>
          </p:cNvPr>
          <p:cNvSpPr>
            <a:spLocks noGrp="1"/>
          </p:cNvSpPr>
          <p:nvPr>
            <p:ph idx="1"/>
          </p:nvPr>
        </p:nvSpPr>
        <p:spPr/>
        <p:txBody>
          <a:bodyPr>
            <a:normAutofit/>
          </a:bodyPr>
          <a:lstStyle/>
          <a:p>
            <a:pPr marL="0" indent="0">
              <a:buNone/>
            </a:pPr>
            <a:r>
              <a:rPr lang="en-US" altLang="zh-TW" dirty="0"/>
              <a:t>All the computers in the world supports USB Type-A port, some devices in the world supports both Type-A and Type-C port, therefore, some computers in the world support both Type-A and Type-C.</a:t>
            </a:r>
          </a:p>
          <a:p>
            <a:pPr marL="0" indent="0">
              <a:buNone/>
            </a:pPr>
            <a:endParaRPr lang="en-TW" dirty="0"/>
          </a:p>
        </p:txBody>
      </p:sp>
    </p:spTree>
    <p:extLst>
      <p:ext uri="{BB962C8B-B14F-4D97-AF65-F5344CB8AC3E}">
        <p14:creationId xmlns:p14="http://schemas.microsoft.com/office/powerpoint/2010/main" val="1003905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D7DD0E-DC2B-4671-B2C8-C501FB0B030D}"/>
              </a:ext>
            </a:extLst>
          </p:cNvPr>
          <p:cNvSpPr>
            <a:spLocks noGrp="1"/>
          </p:cNvSpPr>
          <p:nvPr>
            <p:ph type="title"/>
          </p:nvPr>
        </p:nvSpPr>
        <p:spPr/>
        <p:txBody>
          <a:bodyPr/>
          <a:lstStyle/>
          <a:p>
            <a:r>
              <a:rPr lang="en-US" altLang="zh-TW"/>
              <a:t>Practice</a:t>
            </a:r>
            <a:endParaRPr lang="zh-TW" altLang="en-US"/>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0F86667F-080B-401D-A761-F57408A182A3}"/>
                  </a:ext>
                </a:extLst>
              </p:cNvPr>
              <p:cNvSpPr>
                <a:spLocks noGrp="1"/>
              </p:cNvSpPr>
              <p:nvPr>
                <p:ph idx="1"/>
              </p:nvPr>
            </p:nvSpPr>
            <p:spPr/>
            <p:txBody>
              <a:bodyPr/>
              <a:lstStyle/>
              <a:p>
                <a:r>
                  <a:rPr lang="en-US" altLang="zh-TW" dirty="0"/>
                  <a:t>C(x) means x is a computer.</a:t>
                </a:r>
              </a:p>
              <a:p>
                <a:r>
                  <a:rPr lang="en-US" altLang="zh-TW" dirty="0"/>
                  <a:t>U(x) means x supports Type-A.</a:t>
                </a:r>
              </a:p>
              <a:p>
                <a:r>
                  <a:rPr lang="en-US" altLang="zh-TW" dirty="0"/>
                  <a:t>T(x) means x supports Type-C.</a:t>
                </a:r>
              </a:p>
              <a:p>
                <a:pPr marL="0" indent="0">
                  <a:buNone/>
                </a:pPr>
                <a:r>
                  <a:rPr lang="en-US" altLang="zh-TW" dirty="0"/>
                  <a:t>Proof that</a:t>
                </a:r>
              </a:p>
              <a:p>
                <a:pPr marL="0" indent="0" algn="ctr">
                  <a:buNone/>
                </a:pPr>
                <a:r>
                  <a:rPr lang="en-US" altLang="zh-TW" dirty="0">
                    <a:solidFill>
                      <a:schemeClr val="tx1"/>
                    </a:solidFill>
                  </a:rPr>
                  <a:t>(</a:t>
                </a:r>
                <a14:m>
                  <m:oMath xmlns:m="http://schemas.openxmlformats.org/officeDocument/2006/math">
                    <m:r>
                      <a:rPr lang="zh-TW" altLang="en-US" smtClean="0">
                        <a:solidFill>
                          <a:schemeClr val="tx1"/>
                        </a:solidFill>
                        <a:latin typeface="Cambria Math" panose="02040503050406030204" pitchFamily="18" charset="0"/>
                      </a:rPr>
                      <m:t>∀</m:t>
                    </m:r>
                  </m:oMath>
                </a14:m>
                <a:r>
                  <a:rPr lang="en-US" altLang="zh-TW" dirty="0">
                    <a:solidFill>
                      <a:schemeClr val="tx1"/>
                    </a:solidFill>
                  </a:rPr>
                  <a:t>x)[C(x) </a:t>
                </a:r>
                <a14:m>
                  <m:oMath xmlns:m="http://schemas.openxmlformats.org/officeDocument/2006/math">
                    <m:r>
                      <a:rPr lang="zh-TW" altLang="en-US" i="1" smtClean="0">
                        <a:solidFill>
                          <a:schemeClr val="tx1"/>
                        </a:solidFill>
                        <a:latin typeface="Cambria Math" panose="02040503050406030204" pitchFamily="18" charset="0"/>
                      </a:rPr>
                      <m:t>→</m:t>
                    </m:r>
                  </m:oMath>
                </a14:m>
                <a:r>
                  <a:rPr lang="en-US" altLang="zh-TW" dirty="0">
                    <a:solidFill>
                      <a:schemeClr val="tx1"/>
                    </a:solidFill>
                  </a:rPr>
                  <a:t> U(x)] </a:t>
                </a:r>
                <a14:m>
                  <m:oMath xmlns:m="http://schemas.openxmlformats.org/officeDocument/2006/math">
                    <m:r>
                      <a:rPr lang="en-TW" altLang="zh-TW" i="1">
                        <a:latin typeface="Cambria Math" panose="02040503050406030204" pitchFamily="18" charset="0"/>
                        <a:ea typeface="Cambria Math" panose="02040503050406030204" pitchFamily="18" charset="0"/>
                      </a:rPr>
                      <m:t>⋀</m:t>
                    </m:r>
                  </m:oMath>
                </a14:m>
                <a:r>
                  <a:rPr lang="en-US" altLang="zh-TW" dirty="0">
                    <a:solidFill>
                      <a:schemeClr val="tx1"/>
                    </a:solidFill>
                  </a:rPr>
                  <a:t> (</a:t>
                </a:r>
                <a14:m>
                  <m:oMath xmlns:m="http://schemas.openxmlformats.org/officeDocument/2006/math">
                    <m:r>
                      <a:rPr lang="zh-TW" altLang="en-US" i="1" smtClean="0">
                        <a:solidFill>
                          <a:schemeClr val="tx1"/>
                        </a:solidFill>
                        <a:latin typeface="Cambria Math" panose="02040503050406030204" pitchFamily="18" charset="0"/>
                      </a:rPr>
                      <m:t>∃</m:t>
                    </m:r>
                  </m:oMath>
                </a14:m>
                <a:r>
                  <a:rPr lang="en-US" altLang="zh-TW" dirty="0">
                    <a:solidFill>
                      <a:schemeClr val="tx1"/>
                    </a:solidFill>
                  </a:rPr>
                  <a:t>x)[C(x) </a:t>
                </a:r>
                <a14:m>
                  <m:oMath xmlns:m="http://schemas.openxmlformats.org/officeDocument/2006/math">
                    <m:r>
                      <a:rPr lang="en-TW" altLang="zh-TW" i="1">
                        <a:latin typeface="Cambria Math" panose="02040503050406030204" pitchFamily="18" charset="0"/>
                        <a:ea typeface="Cambria Math" panose="02040503050406030204" pitchFamily="18" charset="0"/>
                      </a:rPr>
                      <m:t>⋀</m:t>
                    </m:r>
                  </m:oMath>
                </a14:m>
                <a:r>
                  <a:rPr lang="en-US" altLang="zh-TW" dirty="0">
                    <a:solidFill>
                      <a:schemeClr val="tx1"/>
                    </a:solidFill>
                  </a:rPr>
                  <a:t> T(x)] </a:t>
                </a:r>
                <a14:m>
                  <m:oMath xmlns:m="http://schemas.openxmlformats.org/officeDocument/2006/math">
                    <m:r>
                      <a:rPr lang="zh-TW" altLang="en-US" i="1" smtClean="0">
                        <a:solidFill>
                          <a:schemeClr val="tx1"/>
                        </a:solidFill>
                        <a:latin typeface="Cambria Math" panose="02040503050406030204" pitchFamily="18" charset="0"/>
                      </a:rPr>
                      <m:t>→</m:t>
                    </m:r>
                  </m:oMath>
                </a14:m>
                <a:r>
                  <a:rPr lang="zh-TW" altLang="en-US" dirty="0">
                    <a:solidFill>
                      <a:schemeClr val="tx1"/>
                    </a:solidFill>
                  </a:rPr>
                  <a:t> </a:t>
                </a:r>
                <a:r>
                  <a:rPr lang="en-US" altLang="zh-TW" dirty="0">
                    <a:solidFill>
                      <a:schemeClr val="tx1"/>
                    </a:solidFill>
                  </a:rPr>
                  <a:t>(</a:t>
                </a:r>
                <a14:m>
                  <m:oMath xmlns:m="http://schemas.openxmlformats.org/officeDocument/2006/math">
                    <m:r>
                      <a:rPr lang="zh-TW" altLang="en-US" i="1" smtClean="0">
                        <a:solidFill>
                          <a:schemeClr val="tx1"/>
                        </a:solidFill>
                        <a:latin typeface="Cambria Math" panose="02040503050406030204" pitchFamily="18" charset="0"/>
                      </a:rPr>
                      <m:t>∃</m:t>
                    </m:r>
                  </m:oMath>
                </a14:m>
                <a:r>
                  <a:rPr lang="en-US" altLang="zh-TW" dirty="0">
                    <a:solidFill>
                      <a:schemeClr val="tx1"/>
                    </a:solidFill>
                  </a:rPr>
                  <a:t>x)[C(x)</a:t>
                </a:r>
                <a:r>
                  <a:rPr lang="en-TW" altLang="zh-TW" dirty="0">
                    <a:ea typeface="Cambria Math" panose="02040503050406030204" pitchFamily="18" charset="0"/>
                  </a:rPr>
                  <a:t> </a:t>
                </a:r>
                <a14:m>
                  <m:oMath xmlns:m="http://schemas.openxmlformats.org/officeDocument/2006/math">
                    <m:r>
                      <a:rPr lang="en-TW" altLang="zh-TW" i="1">
                        <a:latin typeface="Cambria Math" panose="02040503050406030204" pitchFamily="18" charset="0"/>
                        <a:ea typeface="Cambria Math" panose="02040503050406030204" pitchFamily="18" charset="0"/>
                      </a:rPr>
                      <m:t>⋀</m:t>
                    </m:r>
                  </m:oMath>
                </a14:m>
                <a:r>
                  <a:rPr lang="en-US" altLang="zh-TW" dirty="0">
                    <a:solidFill>
                      <a:schemeClr val="tx1"/>
                    </a:solidFill>
                  </a:rPr>
                  <a:t> T(x)</a:t>
                </a:r>
                <a:r>
                  <a:rPr lang="en-TW" altLang="zh-TW" dirty="0">
                    <a:ea typeface="Cambria Math" panose="02040503050406030204" pitchFamily="18" charset="0"/>
                  </a:rPr>
                  <a:t> </a:t>
                </a:r>
                <a14:m>
                  <m:oMath xmlns:m="http://schemas.openxmlformats.org/officeDocument/2006/math">
                    <m:r>
                      <a:rPr lang="en-TW" altLang="zh-TW" i="1">
                        <a:latin typeface="Cambria Math" panose="02040503050406030204" pitchFamily="18" charset="0"/>
                        <a:ea typeface="Cambria Math" panose="02040503050406030204" pitchFamily="18" charset="0"/>
                      </a:rPr>
                      <m:t>⋀ </m:t>
                    </m:r>
                  </m:oMath>
                </a14:m>
                <a:r>
                  <a:rPr lang="en-US" altLang="zh-TW" dirty="0">
                    <a:solidFill>
                      <a:schemeClr val="tx1"/>
                    </a:solidFill>
                  </a:rPr>
                  <a:t>U(x)]</a:t>
                </a:r>
                <a:endParaRPr lang="zh-TW" altLang="en-US" dirty="0">
                  <a:solidFill>
                    <a:schemeClr val="tx1"/>
                  </a:solidFill>
                </a:endParaRPr>
              </a:p>
              <a:p>
                <a:pPr marL="0" indent="0">
                  <a:buNone/>
                </a:pPr>
                <a:r>
                  <a:rPr lang="en-US" altLang="zh-TW" dirty="0"/>
                  <a:t>is valid.</a:t>
                </a:r>
              </a:p>
              <a:p>
                <a:pPr marL="0" indent="0">
                  <a:buNone/>
                </a:pPr>
                <a:endParaRPr lang="zh-TW" altLang="en-US" dirty="0"/>
              </a:p>
            </p:txBody>
          </p:sp>
        </mc:Choice>
        <mc:Fallback>
          <p:sp>
            <p:nvSpPr>
              <p:cNvPr id="3" name="內容版面配置區 2">
                <a:extLst>
                  <a:ext uri="{FF2B5EF4-FFF2-40B4-BE49-F238E27FC236}">
                    <a16:creationId xmlns:a16="http://schemas.microsoft.com/office/drawing/2014/main" id="{0F86667F-080B-401D-A761-F57408A182A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7590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2AB8-C22B-2141-9325-9FB2A665A2D1}"/>
              </a:ext>
            </a:extLst>
          </p:cNvPr>
          <p:cNvSpPr>
            <a:spLocks noGrp="1"/>
          </p:cNvSpPr>
          <p:nvPr>
            <p:ph type="title"/>
          </p:nvPr>
        </p:nvSpPr>
        <p:spPr/>
        <p:txBody>
          <a:bodyPr/>
          <a:lstStyle/>
          <a:p>
            <a:r>
              <a:rPr lang="en-TW" dirty="0"/>
              <a:t>Conjunction and Disjunction Connective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C2EF1E-F84F-904C-98C8-A44BD5187148}"/>
                  </a:ext>
                </a:extLst>
              </p:cNvPr>
              <p:cNvSpPr>
                <a:spLocks noGrp="1"/>
              </p:cNvSpPr>
              <p:nvPr>
                <p:ph idx="1"/>
              </p:nvPr>
            </p:nvSpPr>
            <p:spPr/>
            <p:txBody>
              <a:bodyPr/>
              <a:lstStyle/>
              <a:p>
                <a:pPr marL="0" indent="0">
                  <a:buNone/>
                </a:pPr>
                <a:r>
                  <a:rPr lang="en-TW" dirty="0"/>
                  <a:t>The symbol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is a logical connective representing English word ”and”.</a:t>
                </a:r>
              </a:p>
              <a:p>
                <a:pPr marL="0" indent="0">
                  <a:buNone/>
                </a:pPr>
                <a:r>
                  <a:rPr lang="en-TW" dirty="0"/>
                  <a:t>The symbol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is a logical connective representing English word ”or”.</a:t>
                </a:r>
              </a:p>
              <a:p>
                <a:pPr marL="0" indent="0">
                  <a:buNone/>
                </a:pPr>
                <a:r>
                  <a:rPr lang="en-TW" dirty="0"/>
                  <a:t>Consider the following example:</a:t>
                </a:r>
              </a:p>
              <a:p>
                <a:pPr marL="0" indent="0">
                  <a:buNone/>
                </a:pPr>
                <a:r>
                  <a:rPr lang="en-TW" dirty="0"/>
                  <a:t>Mike from Hawaii is trying to immigrate to Taiwan; the immigration office told </a:t>
                </a:r>
                <a:r>
                  <a:rPr lang="en-US" dirty="0"/>
                  <a:t>him that,</a:t>
                </a:r>
                <a:r>
                  <a:rPr lang="en-TW" dirty="0"/>
                  <a:t> to complete the paperwork, bring his passport and/or </a:t>
                </a:r>
                <a:r>
                  <a:rPr lang="en-US" dirty="0"/>
                  <a:t>his</a:t>
                </a:r>
                <a:r>
                  <a:rPr lang="en-TW" dirty="0"/>
                  <a:t> covid-19 test result.</a:t>
                </a:r>
              </a:p>
              <a:p>
                <a:pPr marL="0" indent="0">
                  <a:buNone/>
                </a:pPr>
                <a:r>
                  <a:rPr lang="en-TW" dirty="0"/>
                  <a:t>If it’s ”and”, then Mike must bring both; otherwise, he will be doomed.</a:t>
                </a:r>
              </a:p>
              <a:p>
                <a:pPr marL="0" indent="0">
                  <a:buNone/>
                </a:pPr>
                <a:r>
                  <a:rPr lang="en-TW" dirty="0"/>
                  <a:t>If it’s “or”, then Mike just needs to bring at least one stuff; otherwise, he is still doomed.</a:t>
                </a:r>
              </a:p>
              <a:p>
                <a:pPr marL="0" indent="0">
                  <a:buNone/>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CBC2EF1E-F84F-904C-98C8-A44BD5187148}"/>
                  </a:ext>
                </a:extLst>
              </p:cNvPr>
              <p:cNvSpPr>
                <a:spLocks noGrp="1" noRot="1" noChangeAspect="1" noMove="1" noResize="1" noEditPoints="1" noAdjustHandles="1" noChangeArrowheads="1" noChangeShapeType="1" noTextEdit="1"/>
              </p:cNvSpPr>
              <p:nvPr>
                <p:ph idx="1"/>
              </p:nvPr>
            </p:nvSpPr>
            <p:spPr>
              <a:blipFill>
                <a:blip r:embed="rId3"/>
                <a:stretch>
                  <a:fillRect l="-1217" t="-2241" b="-14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78000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EB96D-20B6-8A49-A1EC-427B695412A8}"/>
              </a:ext>
            </a:extLst>
          </p:cNvPr>
          <p:cNvSpPr>
            <a:spLocks noGrp="1"/>
          </p:cNvSpPr>
          <p:nvPr>
            <p:ph type="title"/>
          </p:nvPr>
        </p:nvSpPr>
        <p:spPr/>
        <p:txBody>
          <a:bodyPr/>
          <a:lstStyle/>
          <a:p>
            <a:r>
              <a:rPr lang="en-TW" dirty="0"/>
              <a:t>Truth Table of Conjunction and Disjunction</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3AF1D70B-7A06-A442-85E0-BB05A107AAE4}"/>
                  </a:ext>
                </a:extLst>
              </p:cNvPr>
              <p:cNvGraphicFramePr>
                <a:graphicFrameLocks noGrp="1"/>
              </p:cNvGraphicFramePr>
              <p:nvPr>
                <p:ph idx="1"/>
                <p:extLst>
                  <p:ext uri="{D42A27DB-BD31-4B8C-83A1-F6EECF244321}">
                    <p14:modId xmlns:p14="http://schemas.microsoft.com/office/powerpoint/2010/main" val="1313880409"/>
                  </p:ext>
                </p:extLst>
              </p:nvPr>
            </p:nvGraphicFramePr>
            <p:xfrm>
              <a:off x="739345" y="1647439"/>
              <a:ext cx="10515600" cy="46570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82240319"/>
                        </a:ext>
                      </a:extLst>
                    </a:gridCol>
                    <a:gridCol w="2628900">
                      <a:extLst>
                        <a:ext uri="{9D8B030D-6E8A-4147-A177-3AD203B41FA5}">
                          <a16:colId xmlns:a16="http://schemas.microsoft.com/office/drawing/2014/main" val="2890384556"/>
                        </a:ext>
                      </a:extLst>
                    </a:gridCol>
                    <a:gridCol w="2628900">
                      <a:extLst>
                        <a:ext uri="{9D8B030D-6E8A-4147-A177-3AD203B41FA5}">
                          <a16:colId xmlns:a16="http://schemas.microsoft.com/office/drawing/2014/main" val="543381337"/>
                        </a:ext>
                      </a:extLst>
                    </a:gridCol>
                    <a:gridCol w="2628900">
                      <a:extLst>
                        <a:ext uri="{9D8B030D-6E8A-4147-A177-3AD203B41FA5}">
                          <a16:colId xmlns:a16="http://schemas.microsoft.com/office/drawing/2014/main" val="4086958067"/>
                        </a:ext>
                      </a:extLst>
                    </a:gridCol>
                  </a:tblGrid>
                  <a:tr h="931400">
                    <a:tc>
                      <a:txBody>
                        <a:bodyPr/>
                        <a:lstStyle/>
                        <a:p>
                          <a:pPr algn="ctr"/>
                          <a:r>
                            <a:rPr lang="en-TW" sz="2800"/>
                            <a:t>A</a:t>
                          </a:r>
                          <a:endParaRPr lang="en-TW" sz="2800" dirty="0"/>
                        </a:p>
                      </a:txBody>
                      <a:tcPr anchor="ctr"/>
                    </a:tc>
                    <a:tc>
                      <a:txBody>
                        <a:bodyPr/>
                        <a:lstStyle/>
                        <a:p>
                          <a:pPr algn="ctr"/>
                          <a:r>
                            <a:rPr lang="en-TW" sz="2800"/>
                            <a:t>B</a:t>
                          </a:r>
                          <a:endParaRPr lang="en-TW"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800" dirty="0"/>
                            <a:t>A </a:t>
                          </a:r>
                          <a14:m>
                            <m:oMath xmlns:m="http://schemas.openxmlformats.org/officeDocument/2006/math">
                              <m:r>
                                <a:rPr lang="en-TW" sz="2800" i="1" smtClean="0">
                                  <a:latin typeface="Cambria Math" panose="02040503050406030204" pitchFamily="18" charset="0"/>
                                  <a:ea typeface="Cambria Math" panose="02040503050406030204" pitchFamily="18" charset="0"/>
                                </a:rPr>
                                <m:t>⋀</m:t>
                              </m:r>
                            </m:oMath>
                          </a14:m>
                          <a:r>
                            <a:rPr lang="en-TW" sz="2800" dirty="0"/>
                            <a:t> 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2800" dirty="0"/>
                            <a:t>A </a:t>
                          </a:r>
                          <a14:m>
                            <m:oMath xmlns:m="http://schemas.openxmlformats.org/officeDocument/2006/math">
                              <m:r>
                                <a:rPr lang="en-TW" sz="2800" i="1" smtClean="0">
                                  <a:latin typeface="Cambria Math" panose="02040503050406030204" pitchFamily="18" charset="0"/>
                                  <a:ea typeface="Cambria Math" panose="02040503050406030204" pitchFamily="18" charset="0"/>
                                </a:rPr>
                                <m:t>⋁</m:t>
                              </m:r>
                            </m:oMath>
                          </a14:m>
                          <a:r>
                            <a:rPr lang="en-TW" sz="2800" dirty="0"/>
                            <a:t> B</a:t>
                          </a:r>
                        </a:p>
                      </a:txBody>
                      <a:tcPr anchor="ctr"/>
                    </a:tc>
                    <a:extLst>
                      <a:ext uri="{0D108BD9-81ED-4DB2-BD59-A6C34878D82A}">
                        <a16:rowId xmlns:a16="http://schemas.microsoft.com/office/drawing/2014/main" val="1984310269"/>
                      </a:ext>
                    </a:extLst>
                  </a:tr>
                  <a:tr h="931400">
                    <a:tc>
                      <a:txBody>
                        <a:bodyPr/>
                        <a:lstStyle/>
                        <a:p>
                          <a:pPr algn="ctr"/>
                          <a:r>
                            <a:rPr lang="en-TW" sz="2800"/>
                            <a:t>True</a:t>
                          </a:r>
                          <a:endParaRPr lang="en-TW" sz="2800" dirty="0"/>
                        </a:p>
                      </a:txBody>
                      <a:tcPr anchor="ctr"/>
                    </a:tc>
                    <a:tc>
                      <a:txBody>
                        <a:bodyPr/>
                        <a:lstStyle/>
                        <a:p>
                          <a:pPr algn="ctr"/>
                          <a:r>
                            <a:rPr lang="en-TW" sz="2800"/>
                            <a:t>True</a:t>
                          </a:r>
                          <a:endParaRPr lang="en-TW" sz="2800" dirty="0"/>
                        </a:p>
                      </a:txBody>
                      <a:tcPr anchor="ctr"/>
                    </a:tc>
                    <a:tc>
                      <a:txBody>
                        <a:bodyPr/>
                        <a:lstStyle/>
                        <a:p>
                          <a:pPr algn="ctr"/>
                          <a:r>
                            <a:rPr lang="en-TW" sz="2800"/>
                            <a:t>True</a:t>
                          </a:r>
                          <a:endParaRPr lang="en-TW" sz="2800" dirty="0"/>
                        </a:p>
                      </a:txBody>
                      <a:tcPr anchor="ctr"/>
                    </a:tc>
                    <a:tc>
                      <a:txBody>
                        <a:bodyPr/>
                        <a:lstStyle/>
                        <a:p>
                          <a:pPr algn="ctr"/>
                          <a:r>
                            <a:rPr lang="en-TW" sz="2800" dirty="0"/>
                            <a:t>True</a:t>
                          </a:r>
                        </a:p>
                      </a:txBody>
                      <a:tcPr anchor="ctr"/>
                    </a:tc>
                    <a:extLst>
                      <a:ext uri="{0D108BD9-81ED-4DB2-BD59-A6C34878D82A}">
                        <a16:rowId xmlns:a16="http://schemas.microsoft.com/office/drawing/2014/main" val="3290490780"/>
                      </a:ext>
                    </a:extLst>
                  </a:tr>
                  <a:tr h="931400">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extLst>
                      <a:ext uri="{0D108BD9-81ED-4DB2-BD59-A6C34878D82A}">
                        <a16:rowId xmlns:a16="http://schemas.microsoft.com/office/drawing/2014/main" val="89199283"/>
                      </a:ext>
                    </a:extLst>
                  </a:tr>
                  <a:tr h="931400">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extLst>
                      <a:ext uri="{0D108BD9-81ED-4DB2-BD59-A6C34878D82A}">
                        <a16:rowId xmlns:a16="http://schemas.microsoft.com/office/drawing/2014/main" val="2524706598"/>
                      </a:ext>
                    </a:extLst>
                  </a:tr>
                  <a:tr h="931400">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extLst>
                      <a:ext uri="{0D108BD9-81ED-4DB2-BD59-A6C34878D82A}">
                        <a16:rowId xmlns:a16="http://schemas.microsoft.com/office/drawing/2014/main" val="2611866186"/>
                      </a:ext>
                    </a:extLst>
                  </a:tr>
                </a:tbl>
              </a:graphicData>
            </a:graphic>
          </p:graphicFrame>
        </mc:Choice>
        <mc:Fallback xmlns="">
          <p:graphicFrame>
            <p:nvGraphicFramePr>
              <p:cNvPr id="4" name="Table 4">
                <a:extLst>
                  <a:ext uri="{FF2B5EF4-FFF2-40B4-BE49-F238E27FC236}">
                    <a16:creationId xmlns:a16="http://schemas.microsoft.com/office/drawing/2014/main" id="{3AF1D70B-7A06-A442-85E0-BB05A107AAE4}"/>
                  </a:ext>
                </a:extLst>
              </p:cNvPr>
              <p:cNvGraphicFramePr>
                <a:graphicFrameLocks noGrp="1"/>
              </p:cNvGraphicFramePr>
              <p:nvPr>
                <p:ph idx="1"/>
                <p:extLst>
                  <p:ext uri="{D42A27DB-BD31-4B8C-83A1-F6EECF244321}">
                    <p14:modId xmlns:p14="http://schemas.microsoft.com/office/powerpoint/2010/main" val="1313880409"/>
                  </p:ext>
                </p:extLst>
              </p:nvPr>
            </p:nvGraphicFramePr>
            <p:xfrm>
              <a:off x="739345" y="1647439"/>
              <a:ext cx="10515600" cy="46570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82240319"/>
                        </a:ext>
                      </a:extLst>
                    </a:gridCol>
                    <a:gridCol w="2628900">
                      <a:extLst>
                        <a:ext uri="{9D8B030D-6E8A-4147-A177-3AD203B41FA5}">
                          <a16:colId xmlns:a16="http://schemas.microsoft.com/office/drawing/2014/main" val="2890384556"/>
                        </a:ext>
                      </a:extLst>
                    </a:gridCol>
                    <a:gridCol w="2628900">
                      <a:extLst>
                        <a:ext uri="{9D8B030D-6E8A-4147-A177-3AD203B41FA5}">
                          <a16:colId xmlns:a16="http://schemas.microsoft.com/office/drawing/2014/main" val="543381337"/>
                        </a:ext>
                      </a:extLst>
                    </a:gridCol>
                    <a:gridCol w="2628900">
                      <a:extLst>
                        <a:ext uri="{9D8B030D-6E8A-4147-A177-3AD203B41FA5}">
                          <a16:colId xmlns:a16="http://schemas.microsoft.com/office/drawing/2014/main" val="4086958067"/>
                        </a:ext>
                      </a:extLst>
                    </a:gridCol>
                  </a:tblGrid>
                  <a:tr h="931400">
                    <a:tc>
                      <a:txBody>
                        <a:bodyPr/>
                        <a:lstStyle/>
                        <a:p>
                          <a:pPr algn="ctr"/>
                          <a:r>
                            <a:rPr lang="en-TW" sz="2800"/>
                            <a:t>A</a:t>
                          </a:r>
                          <a:endParaRPr lang="en-TW" sz="2800" dirty="0"/>
                        </a:p>
                      </a:txBody>
                      <a:tcPr anchor="ctr"/>
                    </a:tc>
                    <a:tc>
                      <a:txBody>
                        <a:bodyPr/>
                        <a:lstStyle/>
                        <a:p>
                          <a:pPr algn="ctr"/>
                          <a:r>
                            <a:rPr lang="en-TW" sz="2800"/>
                            <a:t>B</a:t>
                          </a:r>
                          <a:endParaRPr lang="en-TW" sz="2800" dirty="0"/>
                        </a:p>
                      </a:txBody>
                      <a:tcPr anchor="ctr"/>
                    </a:tc>
                    <a:tc>
                      <a:txBody>
                        <a:bodyPr/>
                        <a:lstStyle/>
                        <a:p>
                          <a:endParaRPr lang="en-TW"/>
                        </a:p>
                      </a:txBody>
                      <a:tcPr anchor="ctr">
                        <a:blipFill>
                          <a:blip r:embed="rId2"/>
                          <a:stretch>
                            <a:fillRect l="-200966" r="-100966" b="-398649"/>
                          </a:stretch>
                        </a:blipFill>
                      </a:tcPr>
                    </a:tc>
                    <a:tc>
                      <a:txBody>
                        <a:bodyPr/>
                        <a:lstStyle/>
                        <a:p>
                          <a:endParaRPr lang="en-TW"/>
                        </a:p>
                      </a:txBody>
                      <a:tcPr anchor="ctr">
                        <a:blipFill>
                          <a:blip r:embed="rId2"/>
                          <a:stretch>
                            <a:fillRect l="-300966" r="-966" b="-398649"/>
                          </a:stretch>
                        </a:blipFill>
                      </a:tcPr>
                    </a:tc>
                    <a:extLst>
                      <a:ext uri="{0D108BD9-81ED-4DB2-BD59-A6C34878D82A}">
                        <a16:rowId xmlns:a16="http://schemas.microsoft.com/office/drawing/2014/main" val="1984310269"/>
                      </a:ext>
                    </a:extLst>
                  </a:tr>
                  <a:tr h="931400">
                    <a:tc>
                      <a:txBody>
                        <a:bodyPr/>
                        <a:lstStyle/>
                        <a:p>
                          <a:pPr algn="ctr"/>
                          <a:r>
                            <a:rPr lang="en-TW" sz="2800"/>
                            <a:t>True</a:t>
                          </a:r>
                          <a:endParaRPr lang="en-TW" sz="2800" dirty="0"/>
                        </a:p>
                      </a:txBody>
                      <a:tcPr anchor="ctr"/>
                    </a:tc>
                    <a:tc>
                      <a:txBody>
                        <a:bodyPr/>
                        <a:lstStyle/>
                        <a:p>
                          <a:pPr algn="ctr"/>
                          <a:r>
                            <a:rPr lang="en-TW" sz="2800"/>
                            <a:t>True</a:t>
                          </a:r>
                          <a:endParaRPr lang="en-TW" sz="2800" dirty="0"/>
                        </a:p>
                      </a:txBody>
                      <a:tcPr anchor="ctr"/>
                    </a:tc>
                    <a:tc>
                      <a:txBody>
                        <a:bodyPr/>
                        <a:lstStyle/>
                        <a:p>
                          <a:pPr algn="ctr"/>
                          <a:r>
                            <a:rPr lang="en-TW" sz="2800"/>
                            <a:t>True</a:t>
                          </a:r>
                          <a:endParaRPr lang="en-TW" sz="2800" dirty="0"/>
                        </a:p>
                      </a:txBody>
                      <a:tcPr anchor="ctr"/>
                    </a:tc>
                    <a:tc>
                      <a:txBody>
                        <a:bodyPr/>
                        <a:lstStyle/>
                        <a:p>
                          <a:pPr algn="ctr"/>
                          <a:r>
                            <a:rPr lang="en-TW" sz="2800" dirty="0"/>
                            <a:t>True</a:t>
                          </a:r>
                        </a:p>
                      </a:txBody>
                      <a:tcPr anchor="ctr"/>
                    </a:tc>
                    <a:extLst>
                      <a:ext uri="{0D108BD9-81ED-4DB2-BD59-A6C34878D82A}">
                        <a16:rowId xmlns:a16="http://schemas.microsoft.com/office/drawing/2014/main" val="3290490780"/>
                      </a:ext>
                    </a:extLst>
                  </a:tr>
                  <a:tr h="931400">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extLst>
                      <a:ext uri="{0D108BD9-81ED-4DB2-BD59-A6C34878D82A}">
                        <a16:rowId xmlns:a16="http://schemas.microsoft.com/office/drawing/2014/main" val="89199283"/>
                      </a:ext>
                    </a:extLst>
                  </a:tr>
                  <a:tr h="931400">
                    <a:tc>
                      <a:txBody>
                        <a:bodyPr/>
                        <a:lstStyle/>
                        <a:p>
                          <a:pPr algn="ctr"/>
                          <a:r>
                            <a:rPr lang="en-TW" sz="2800" dirty="0"/>
                            <a:t>False</a:t>
                          </a:r>
                        </a:p>
                      </a:txBody>
                      <a:tcPr anchor="ctr"/>
                    </a:tc>
                    <a:tc>
                      <a:txBody>
                        <a:bodyPr/>
                        <a:lstStyle/>
                        <a:p>
                          <a:pPr algn="ctr"/>
                          <a:r>
                            <a:rPr lang="en-TW" sz="2800" dirty="0"/>
                            <a:t>True</a:t>
                          </a:r>
                        </a:p>
                      </a:txBody>
                      <a:tcPr anchor="ctr"/>
                    </a:tc>
                    <a:tc>
                      <a:txBody>
                        <a:bodyPr/>
                        <a:lstStyle/>
                        <a:p>
                          <a:pPr algn="ctr"/>
                          <a:r>
                            <a:rPr lang="en-TW" sz="2800" dirty="0"/>
                            <a:t>False</a:t>
                          </a:r>
                        </a:p>
                      </a:txBody>
                      <a:tcPr anchor="ctr"/>
                    </a:tc>
                    <a:tc>
                      <a:txBody>
                        <a:bodyPr/>
                        <a:lstStyle/>
                        <a:p>
                          <a:pPr algn="ctr"/>
                          <a:r>
                            <a:rPr lang="en-TW" sz="2800" dirty="0"/>
                            <a:t>True</a:t>
                          </a:r>
                        </a:p>
                      </a:txBody>
                      <a:tcPr anchor="ctr"/>
                    </a:tc>
                    <a:extLst>
                      <a:ext uri="{0D108BD9-81ED-4DB2-BD59-A6C34878D82A}">
                        <a16:rowId xmlns:a16="http://schemas.microsoft.com/office/drawing/2014/main" val="2524706598"/>
                      </a:ext>
                    </a:extLst>
                  </a:tr>
                  <a:tr h="931400">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tc>
                      <a:txBody>
                        <a:bodyPr/>
                        <a:lstStyle/>
                        <a:p>
                          <a:pPr algn="ctr"/>
                          <a:r>
                            <a:rPr lang="en-TW" sz="2800" dirty="0"/>
                            <a:t>False</a:t>
                          </a:r>
                        </a:p>
                      </a:txBody>
                      <a:tcPr anchor="ctr"/>
                    </a:tc>
                    <a:extLst>
                      <a:ext uri="{0D108BD9-81ED-4DB2-BD59-A6C34878D82A}">
                        <a16:rowId xmlns:a16="http://schemas.microsoft.com/office/drawing/2014/main" val="2611866186"/>
                      </a:ext>
                    </a:extLst>
                  </a:tr>
                </a:tbl>
              </a:graphicData>
            </a:graphic>
          </p:graphicFrame>
        </mc:Fallback>
      </mc:AlternateContent>
    </p:spTree>
    <p:extLst>
      <p:ext uri="{BB962C8B-B14F-4D97-AF65-F5344CB8AC3E}">
        <p14:creationId xmlns:p14="http://schemas.microsoft.com/office/powerpoint/2010/main" val="2271080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E480-5554-3A41-A647-7231AEC463D2}"/>
              </a:ext>
            </a:extLst>
          </p:cNvPr>
          <p:cNvSpPr>
            <a:spLocks noGrp="1"/>
          </p:cNvSpPr>
          <p:nvPr>
            <p:ph type="title"/>
          </p:nvPr>
        </p:nvSpPr>
        <p:spPr/>
        <p:txBody>
          <a:bodyPr/>
          <a:lstStyle/>
          <a:p>
            <a:r>
              <a:rPr lang="en-TW" dirty="0"/>
              <a:t>Implication Connective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965B9B-AE02-7745-9341-DBF5A24D4E24}"/>
                  </a:ext>
                </a:extLst>
              </p:cNvPr>
              <p:cNvSpPr>
                <a:spLocks noGrp="1"/>
              </p:cNvSpPr>
              <p:nvPr>
                <p:ph idx="1"/>
              </p:nvPr>
            </p:nvSpPr>
            <p:spPr/>
            <p:txBody>
              <a:bodyPr/>
              <a:lstStyle/>
              <a:p>
                <a:pPr marL="0" indent="0">
                  <a:buNone/>
                </a:pPr>
                <a:r>
                  <a:rPr lang="en-TW" dirty="0"/>
                  <a:t>Statements may be combined in the form of “If A, then B.” The compound statement is denoted as A </a:t>
                </a:r>
                <a14:m>
                  <m:oMath xmlns:m="http://schemas.openxmlformats.org/officeDocument/2006/math">
                    <m:r>
                      <a:rPr lang="en-TW" i="1" dirty="0" smtClean="0">
                        <a:latin typeface="Cambria Math" panose="02040503050406030204" pitchFamily="18" charset="0"/>
                        <a:ea typeface="Cambria Math" panose="02040503050406030204" pitchFamily="18" charset="0"/>
                      </a:rPr>
                      <m:t>→</m:t>
                    </m:r>
                  </m:oMath>
                </a14:m>
                <a:r>
                  <a:rPr lang="en-TW" dirty="0"/>
                  <a:t> B. The truth value of the compound statements with implication connective is not as obvious as </a:t>
                </a:r>
                <a:r>
                  <a:rPr lang="en-US" dirty="0"/>
                  <a:t>conjunction</a:t>
                </a:r>
                <a:r>
                  <a:rPr lang="en-TW" dirty="0"/>
                  <a:t> and disjunction connective.</a:t>
                </a:r>
              </a:p>
              <a:p>
                <a:pPr marL="0" indent="0">
                  <a:buNone/>
                </a:pPr>
                <a:r>
                  <a:rPr lang="en-TW" dirty="0"/>
                  <a:t>Consider the following example:</a:t>
                </a:r>
              </a:p>
              <a:p>
                <a:pPr marL="0" indent="0">
                  <a:buNone/>
                </a:pPr>
                <a:r>
                  <a:rPr lang="en-TW" dirty="0"/>
                  <a:t>Statement A : Mike is a dad.</a:t>
                </a:r>
              </a:p>
              <a:p>
                <a:pPr marL="0" indent="0">
                  <a:buNone/>
                </a:pPr>
                <a:r>
                  <a:rPr lang="en-TW" dirty="0"/>
                  <a:t>Statement B : Mike is a male.</a:t>
                </a:r>
              </a:p>
              <a:p>
                <a:pPr marL="0" indent="0">
                  <a:buNone/>
                </a:pPr>
                <a:r>
                  <a:rPr lang="en-TW" dirty="0"/>
                  <a:t>When A is false: Mike is not a dad.</a:t>
                </a:r>
              </a:p>
              <a:p>
                <a:pPr marL="0" indent="0">
                  <a:buNone/>
                </a:pPr>
                <a:r>
                  <a:rPr lang="en-TW" dirty="0"/>
                  <a:t>When B is false: Mike is not a male.</a:t>
                </a:r>
              </a:p>
            </p:txBody>
          </p:sp>
        </mc:Choice>
        <mc:Fallback xmlns="">
          <p:sp>
            <p:nvSpPr>
              <p:cNvPr id="3" name="Content Placeholder 2">
                <a:extLst>
                  <a:ext uri="{FF2B5EF4-FFF2-40B4-BE49-F238E27FC236}">
                    <a16:creationId xmlns:a16="http://schemas.microsoft.com/office/drawing/2014/main" id="{51965B9B-AE02-7745-9341-DBF5A24D4E24}"/>
                  </a:ext>
                </a:extLst>
              </p:cNvPr>
              <p:cNvSpPr>
                <a:spLocks noGrp="1" noRot="1" noChangeAspect="1" noMove="1" noResize="1" noEditPoints="1" noAdjustHandles="1" noChangeArrowheads="1" noChangeShapeType="1" noTextEdit="1"/>
              </p:cNvSpPr>
              <p:nvPr>
                <p:ph idx="1"/>
              </p:nvPr>
            </p:nvSpPr>
            <p:spPr>
              <a:blipFill>
                <a:blip r:embed="rId2"/>
                <a:stretch>
                  <a:fillRect l="-1206" t="-2326" r="-483"/>
                </a:stretch>
              </a:blipFill>
            </p:spPr>
            <p:txBody>
              <a:bodyPr/>
              <a:lstStyle/>
              <a:p>
                <a:r>
                  <a:rPr lang="en-TW">
                    <a:noFill/>
                  </a:rPr>
                  <a:t> </a:t>
                </a:r>
              </a:p>
            </p:txBody>
          </p:sp>
        </mc:Fallback>
      </mc:AlternateContent>
    </p:spTree>
    <p:extLst>
      <p:ext uri="{BB962C8B-B14F-4D97-AF65-F5344CB8AC3E}">
        <p14:creationId xmlns:p14="http://schemas.microsoft.com/office/powerpoint/2010/main" val="3024648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2961</TotalTime>
  <Words>5407</Words>
  <Application>Microsoft Office PowerPoint</Application>
  <PresentationFormat>寬螢幕</PresentationFormat>
  <Paragraphs>472</Paragraphs>
  <Slides>68</Slides>
  <Notes>6</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68</vt:i4>
      </vt:variant>
    </vt:vector>
  </HeadingPairs>
  <TitlesOfParts>
    <vt:vector size="73" baseType="lpstr">
      <vt:lpstr>Arial</vt:lpstr>
      <vt:lpstr>Calibri</vt:lpstr>
      <vt:lpstr>Calibri Light</vt:lpstr>
      <vt:lpstr>Cambria Math</vt:lpstr>
      <vt:lpstr>Office Theme</vt:lpstr>
      <vt:lpstr>Discrete Math Chapter 1</vt:lpstr>
      <vt:lpstr>Chapter 1 Overview</vt:lpstr>
      <vt:lpstr>Notes of Chapter 1</vt:lpstr>
      <vt:lpstr>1-1 Statements, Symbols and Tautologies</vt:lpstr>
      <vt:lpstr>Statement</vt:lpstr>
      <vt:lpstr>Truth Value and Logical Connective</vt:lpstr>
      <vt:lpstr>Conjunction and Disjunction Connective</vt:lpstr>
      <vt:lpstr>Truth Table of Conjunction and Disjunction</vt:lpstr>
      <vt:lpstr>Implication Connective</vt:lpstr>
      <vt:lpstr>Truth Table of Implication Connective</vt:lpstr>
      <vt:lpstr>Equivalence Connective</vt:lpstr>
      <vt:lpstr>Truth Table of Equivalence Connective</vt:lpstr>
      <vt:lpstr>Negation</vt:lpstr>
      <vt:lpstr>Negation in Compound Statements</vt:lpstr>
      <vt:lpstr>De Morgan’s Laws</vt:lpstr>
      <vt:lpstr>Negation of Implication Connective</vt:lpstr>
      <vt:lpstr>Negation of Equivalence Connective</vt:lpstr>
      <vt:lpstr>(Bonus Section) A → B is not the same as B → A</vt:lpstr>
      <vt:lpstr>Truth Table of A → B and B → A.</vt:lpstr>
      <vt:lpstr>A → B and B’ → A’</vt:lpstr>
      <vt:lpstr>Implication Connective Application</vt:lpstr>
      <vt:lpstr>Answer</vt:lpstr>
      <vt:lpstr>Tautologies</vt:lpstr>
      <vt:lpstr>Well-Formed Formula (wff)</vt:lpstr>
      <vt:lpstr>Chapter 1-1 Review</vt:lpstr>
      <vt:lpstr>1-2 Propositional Logic</vt:lpstr>
      <vt:lpstr>Valid Argument</vt:lpstr>
      <vt:lpstr>Example of Valid Argument</vt:lpstr>
      <vt:lpstr>Derivation Rules for Propositional Logic</vt:lpstr>
      <vt:lpstr>Example 1-2-1</vt:lpstr>
      <vt:lpstr>Derivation Rules for Propositional Logic</vt:lpstr>
      <vt:lpstr>Example 1-2-2</vt:lpstr>
      <vt:lpstr>Example 1-2-3</vt:lpstr>
      <vt:lpstr>Example 1-2-4</vt:lpstr>
      <vt:lpstr>Example 1-2-5</vt:lpstr>
      <vt:lpstr>Deduction Method</vt:lpstr>
      <vt:lpstr>From Wikipedia, proof of deduction method</vt:lpstr>
      <vt:lpstr>Example 1-2-6</vt:lpstr>
      <vt:lpstr>1-3 Quantifiers and Predicates</vt:lpstr>
      <vt:lpstr>Universal Quantifier</vt:lpstr>
      <vt:lpstr>Predicate and Expression</vt:lpstr>
      <vt:lpstr>Propositional Wffs and Predicate Wffs</vt:lpstr>
      <vt:lpstr>Existential Quantifier</vt:lpstr>
      <vt:lpstr>Understanding Predicate Wff</vt:lpstr>
      <vt:lpstr>Translation</vt:lpstr>
      <vt:lpstr>Translation</vt:lpstr>
      <vt:lpstr>Example 1-3-1</vt:lpstr>
      <vt:lpstr>Example 1-3-2</vt:lpstr>
      <vt:lpstr>Example 1-3-3</vt:lpstr>
      <vt:lpstr>Example 1-3-4</vt:lpstr>
      <vt:lpstr>Example 1-3-5</vt:lpstr>
      <vt:lpstr>Practice</vt:lpstr>
      <vt:lpstr>(Bonus Section) Negation of Expression</vt:lpstr>
      <vt:lpstr>Free Variable</vt:lpstr>
      <vt:lpstr>1-4 Predicate Logic</vt:lpstr>
      <vt:lpstr>Introduction to Predicate Logic</vt:lpstr>
      <vt:lpstr>Universal Instantiation</vt:lpstr>
      <vt:lpstr>Existential Instantiation</vt:lpstr>
      <vt:lpstr>Existential Instantiation</vt:lpstr>
      <vt:lpstr>Existential Instantiation</vt:lpstr>
      <vt:lpstr>Existential Generalization</vt:lpstr>
      <vt:lpstr>Universal Generalization</vt:lpstr>
      <vt:lpstr>Discussion of Restrictions</vt:lpstr>
      <vt:lpstr>Example 1-4-1</vt:lpstr>
      <vt:lpstr>Example 1-4-2</vt:lpstr>
      <vt:lpstr>Example 1-4-3</vt:lpstr>
      <vt:lpstr>Practice</vt:lpstr>
      <vt:lpstr>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Math Chapter 1</dc:title>
  <dc:creator>Yu-Hsien Jen</dc:creator>
  <cp:lastModifiedBy>Yu-Hsien Jen</cp:lastModifiedBy>
  <cp:revision>105</cp:revision>
  <dcterms:created xsi:type="dcterms:W3CDTF">2021-08-25T07:05:14Z</dcterms:created>
  <dcterms:modified xsi:type="dcterms:W3CDTF">2021-12-15T01:47:30Z</dcterms:modified>
</cp:coreProperties>
</file>